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720"/>
  </p:normalViewPr>
  <p:slideViewPr>
    <p:cSldViewPr snapToGrid="0" snapToObjects="1">
      <p:cViewPr varScale="1">
        <p:scale>
          <a:sx n="103" d="100"/>
          <a:sy n="103" d="100"/>
        </p:scale>
        <p:origin x="2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29182-A956-7E49-BD6C-E3A5C583CD36}" type="datetimeFigureOut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11D6B-4465-694D-94D8-EA4CAB458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54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29182-A956-7E49-BD6C-E3A5C583CD36}" type="datetimeFigureOut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11D6B-4465-694D-94D8-EA4CAB458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74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29182-A956-7E49-BD6C-E3A5C583CD36}" type="datetimeFigureOut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11D6B-4465-694D-94D8-EA4CAB458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14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29182-A956-7E49-BD6C-E3A5C583CD36}" type="datetimeFigureOut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11D6B-4465-694D-94D8-EA4CAB458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79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29182-A956-7E49-BD6C-E3A5C583CD36}" type="datetimeFigureOut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11D6B-4465-694D-94D8-EA4CAB458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63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29182-A956-7E49-BD6C-E3A5C583CD36}" type="datetimeFigureOut">
              <a:rPr lang="en-US" smtClean="0"/>
              <a:t>2/23/17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11D6B-4465-694D-94D8-EA4CAB458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59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29182-A956-7E49-BD6C-E3A5C583CD36}" type="datetimeFigureOut">
              <a:rPr lang="en-US" smtClean="0"/>
              <a:t>2/23/17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11D6B-4465-694D-94D8-EA4CAB458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472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29182-A956-7E49-BD6C-E3A5C583CD36}" type="datetimeFigureOut">
              <a:rPr lang="en-US" smtClean="0"/>
              <a:t>2/23/17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11D6B-4465-694D-94D8-EA4CAB458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6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29182-A956-7E49-BD6C-E3A5C583CD36}" type="datetimeFigureOut">
              <a:rPr lang="en-US" smtClean="0"/>
              <a:t>2/23/17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11D6B-4465-694D-94D8-EA4CAB458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12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29182-A956-7E49-BD6C-E3A5C583CD36}" type="datetimeFigureOut">
              <a:rPr lang="en-US" smtClean="0"/>
              <a:t>2/23/17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11D6B-4465-694D-94D8-EA4CAB458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29182-A956-7E49-BD6C-E3A5C583CD36}" type="datetimeFigureOut">
              <a:rPr lang="en-US" smtClean="0"/>
              <a:t>2/23/17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11D6B-4465-694D-94D8-EA4CAB458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19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29182-A956-7E49-BD6C-E3A5C583CD36}" type="datetimeFigureOut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11D6B-4465-694D-94D8-EA4CAB458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85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10000" dirty="0" smtClean="0">
                <a:latin typeface="Avenir Book" charset="0"/>
                <a:ea typeface="Avenir Book" charset="0"/>
                <a:cs typeface="Avenir Book" charset="0"/>
              </a:rPr>
              <a:t>Game Players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/>
            </a:r>
            <a:br>
              <a:rPr lang="en-US" dirty="0" smtClean="0">
                <a:latin typeface="Avenir Book" charset="0"/>
                <a:ea typeface="Avenir Book" charset="0"/>
                <a:cs typeface="Avenir Book" charset="0"/>
              </a:rPr>
            </a:br>
            <a:r>
              <a:rPr lang="en-US" sz="5000" dirty="0" err="1" smtClean="0">
                <a:latin typeface="Avenir Book" charset="0"/>
                <a:ea typeface="Avenir Book" charset="0"/>
                <a:cs typeface="Avenir Book" charset="0"/>
              </a:rPr>
              <a:t>Talktive</a:t>
            </a:r>
            <a:r>
              <a:rPr lang="en-US" sz="5000" dirty="0" smtClean="0">
                <a:latin typeface="Avenir Book" charset="0"/>
                <a:ea typeface="Avenir Book" charset="0"/>
                <a:cs typeface="Avenir Book" charset="0"/>
              </a:rPr>
              <a:t> vs Skillful</a:t>
            </a:r>
            <a:endParaRPr lang="en-US" sz="50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67456"/>
            <a:ext cx="9144000" cy="179895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A peek into </a:t>
            </a:r>
            <a:r>
              <a:rPr lang="en-US" u="sng" dirty="0" smtClean="0">
                <a:latin typeface="Avenir Book" charset="0"/>
                <a:ea typeface="Avenir Book" charset="0"/>
                <a:cs typeface="Avenir Book" charset="0"/>
              </a:rPr>
              <a:t>bluffing 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and </a:t>
            </a:r>
            <a:r>
              <a:rPr lang="en-US" u="sng" dirty="0" smtClean="0">
                <a:latin typeface="Avenir Book" charset="0"/>
                <a:ea typeface="Avenir Book" charset="0"/>
                <a:cs typeface="Avenir Book" charset="0"/>
              </a:rPr>
              <a:t>devotion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 of </a:t>
            </a:r>
            <a:r>
              <a:rPr lang="en-US" dirty="0" err="1" smtClean="0">
                <a:latin typeface="Avenir Book" charset="0"/>
                <a:ea typeface="Avenir Book" charset="0"/>
                <a:cs typeface="Avenir Book" charset="0"/>
              </a:rPr>
              <a:t>Starcraft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 2 Players</a:t>
            </a:r>
          </a:p>
          <a:p>
            <a:endParaRPr lang="en-US" sz="1400" dirty="0" smtClean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sz="1200" dirty="0" smtClean="0">
                <a:latin typeface="Avenir Book" charset="0"/>
                <a:ea typeface="Avenir Book" charset="0"/>
                <a:cs typeface="Avenir Book" charset="0"/>
              </a:rPr>
              <a:t>Licheng Zhu</a:t>
            </a:r>
          </a:p>
          <a:p>
            <a:r>
              <a:rPr lang="en-US" sz="1200" dirty="0" smtClean="0">
                <a:latin typeface="Avenir Book" charset="0"/>
                <a:ea typeface="Avenir Book" charset="0"/>
                <a:cs typeface="Avenir Book" charset="0"/>
              </a:rPr>
              <a:t>SI618 project mid-point presentation</a:t>
            </a:r>
          </a:p>
          <a:p>
            <a:r>
              <a:rPr lang="en-US" sz="1200" dirty="0" smtClean="0">
                <a:latin typeface="Avenir Book" charset="0"/>
                <a:ea typeface="Avenir Book" charset="0"/>
                <a:cs typeface="Avenir Book" charset="0"/>
              </a:rPr>
              <a:t>Feb 23 2017</a:t>
            </a:r>
            <a:endParaRPr lang="en-US" sz="1200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81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Assumptions/hypothesis:</a:t>
            </a:r>
          </a:p>
          <a:p>
            <a:endParaRPr lang="en-US" dirty="0"/>
          </a:p>
          <a:p>
            <a:r>
              <a:rPr lang="en-US" dirty="0" smtClean="0"/>
              <a:t>More posts on forum = devotion to the game, which leads to better win rate?</a:t>
            </a:r>
          </a:p>
          <a:p>
            <a:endParaRPr lang="en-US" dirty="0"/>
          </a:p>
          <a:p>
            <a:r>
              <a:rPr lang="en-US" dirty="0" smtClean="0"/>
              <a:t>More posts on forum = not a good player but a good bluffer?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Q: forum posts vs gaming performance?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21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Q: forum posts vs gaming performance?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Dataset1: </a:t>
            </a:r>
            <a:r>
              <a:rPr lang="en-US" dirty="0" err="1" smtClean="0"/>
              <a:t>Starcraft</a:t>
            </a:r>
            <a:r>
              <a:rPr lang="en-US" dirty="0" smtClean="0"/>
              <a:t> 2 Forum</a:t>
            </a:r>
          </a:p>
          <a:p>
            <a:r>
              <a:rPr lang="en-US" dirty="0" smtClean="0"/>
              <a:t>Data collection: </a:t>
            </a:r>
          </a:p>
          <a:p>
            <a:pPr marL="923925" indent="0">
              <a:buNone/>
            </a:pPr>
            <a:r>
              <a:rPr lang="en-US" dirty="0" smtClean="0"/>
              <a:t>Python, scraping &amp; crawling, entire forum</a:t>
            </a:r>
          </a:p>
          <a:p>
            <a:r>
              <a:rPr lang="en-US" dirty="0" smtClean="0"/>
              <a:t>Data manipulation: </a:t>
            </a:r>
          </a:p>
          <a:p>
            <a:pPr marL="923925" indent="0">
              <a:buNone/>
            </a:pPr>
            <a:r>
              <a:rPr lang="en-US" dirty="0" smtClean="0"/>
              <a:t>Python, </a:t>
            </a:r>
            <a:r>
              <a:rPr lang="en-US" dirty="0" err="1" smtClean="0"/>
              <a:t>json</a:t>
            </a:r>
            <a:r>
              <a:rPr lang="en-US" dirty="0" smtClean="0"/>
              <a:t>, Spark</a:t>
            </a:r>
          </a:p>
          <a:p>
            <a:pPr marL="923925" indent="0">
              <a:buNone/>
            </a:pPr>
            <a:r>
              <a:rPr lang="en-US" dirty="0" smtClean="0"/>
              <a:t>match by user id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Dataset2: </a:t>
            </a:r>
            <a:r>
              <a:rPr lang="en-US" dirty="0" err="1" smtClean="0"/>
              <a:t>Starcraft</a:t>
            </a:r>
            <a:r>
              <a:rPr lang="en-US" dirty="0" smtClean="0"/>
              <a:t> 2 Matches</a:t>
            </a:r>
          </a:p>
          <a:p>
            <a:r>
              <a:rPr lang="en-US" dirty="0" smtClean="0"/>
              <a:t>Data collection: </a:t>
            </a:r>
          </a:p>
          <a:p>
            <a:pPr marL="1035050" indent="0">
              <a:buNone/>
            </a:pPr>
            <a:r>
              <a:rPr lang="en-US" dirty="0" smtClean="0"/>
              <a:t>Python, </a:t>
            </a:r>
            <a:r>
              <a:rPr lang="en-US" dirty="0" err="1" smtClean="0"/>
              <a:t>urllib.request</a:t>
            </a:r>
            <a:r>
              <a:rPr lang="en-US" dirty="0" smtClean="0"/>
              <a:t>, Blizzard API (super undocumented)</a:t>
            </a:r>
          </a:p>
          <a:p>
            <a:r>
              <a:rPr lang="en-US" dirty="0" smtClean="0"/>
              <a:t>Data manipulation:</a:t>
            </a:r>
          </a:p>
          <a:p>
            <a:pPr marL="1035050" indent="0">
              <a:buNone/>
            </a:pPr>
            <a:r>
              <a:rPr lang="en-US" dirty="0" smtClean="0"/>
              <a:t>Python, </a:t>
            </a:r>
            <a:r>
              <a:rPr lang="en-US" dirty="0" err="1" smtClean="0"/>
              <a:t>json</a:t>
            </a:r>
            <a:r>
              <a:rPr lang="en-US" dirty="0" smtClean="0"/>
              <a:t> </a:t>
            </a:r>
          </a:p>
          <a:p>
            <a:pPr marL="1035050" indent="0">
              <a:buNone/>
            </a:pPr>
            <a:r>
              <a:rPr lang="en-US" dirty="0" smtClean="0"/>
              <a:t>match by user 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35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354065" y="1728895"/>
            <a:ext cx="328689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N: </a:t>
            </a:r>
          </a:p>
          <a:p>
            <a:r>
              <a:rPr lang="en-US" sz="1600" dirty="0" smtClean="0"/>
              <a:t>1M+ (estimated)</a:t>
            </a:r>
          </a:p>
          <a:p>
            <a:r>
              <a:rPr lang="en-US" sz="1600" dirty="0" smtClean="0"/>
              <a:t>20000+ (captured for now)</a:t>
            </a:r>
          </a:p>
          <a:p>
            <a:r>
              <a:rPr lang="en-US" sz="1600" dirty="0" smtClean="0"/>
              <a:t>300+ (have records of both)</a:t>
            </a:r>
          </a:p>
          <a:p>
            <a:pPr marL="285750" indent="-285750">
              <a:buFont typeface="Arial" charset="0"/>
              <a:buChar char="•"/>
            </a:pPr>
            <a:endParaRPr lang="en-US" sz="1600" dirty="0"/>
          </a:p>
          <a:p>
            <a:pPr marL="285750" indent="-285750">
              <a:buFont typeface="Arial" charset="0"/>
              <a:buChar char="•"/>
            </a:pPr>
            <a:endParaRPr lang="en-US" sz="16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Intercept: 0.533 (not bad!)</a:t>
            </a:r>
            <a:endParaRPr lang="en-US" sz="1600" dirty="0"/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Pathetic r2 (bad fitting)</a:t>
            </a:r>
          </a:p>
          <a:p>
            <a:pPr marL="285750" indent="-285750">
              <a:buFont typeface="Arial" charset="0"/>
              <a:buChar char="•"/>
            </a:pPr>
            <a:endParaRPr lang="en-US" sz="1600" dirty="0"/>
          </a:p>
          <a:p>
            <a:pPr marL="285750" indent="-285750">
              <a:buFont typeface="Arial" charset="0"/>
              <a:buChar char="•"/>
            </a:pPr>
            <a:endParaRPr lang="en-US" sz="16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Overall: </a:t>
            </a:r>
          </a:p>
          <a:p>
            <a:r>
              <a:rPr lang="en-US" sz="1600" dirty="0" smtClean="0"/>
              <a:t>positive correlation </a:t>
            </a:r>
          </a:p>
          <a:p>
            <a:r>
              <a:rPr lang="en-US" sz="1600" dirty="0" smtClean="0"/>
              <a:t>but negligible </a:t>
            </a:r>
          </a:p>
          <a:p>
            <a:endParaRPr lang="en-US" sz="1600" dirty="0"/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Outliners:</a:t>
            </a:r>
          </a:p>
          <a:p>
            <a:r>
              <a:rPr lang="en-US" sz="1600" dirty="0" smtClean="0"/>
              <a:t>Winners?</a:t>
            </a:r>
          </a:p>
          <a:p>
            <a:r>
              <a:rPr lang="en-US" sz="1600" dirty="0" smtClean="0"/>
              <a:t>Losers?</a:t>
            </a:r>
          </a:p>
          <a:p>
            <a:r>
              <a:rPr lang="en-US" sz="1600" dirty="0" smtClean="0"/>
              <a:t>Bluffers?</a:t>
            </a:r>
          </a:p>
          <a:p>
            <a:pPr marL="285750" indent="-285750">
              <a:buFont typeface="Arial" charset="0"/>
              <a:buChar char="•"/>
            </a:pPr>
            <a:endParaRPr lang="en-US" sz="1600" dirty="0"/>
          </a:p>
          <a:p>
            <a:pPr marL="285750" indent="-285750">
              <a:buFont typeface="Arial" charset="0"/>
              <a:buChar char="•"/>
            </a:pPr>
            <a:endParaRPr lang="en-US" sz="1600" dirty="0" smtClean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230498" cy="6858001"/>
          </a:xfr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9230496" y="290985"/>
            <a:ext cx="3029465" cy="1325563"/>
          </a:xfrm>
        </p:spPr>
        <p:txBody>
          <a:bodyPr>
            <a:normAutofit/>
          </a:bodyPr>
          <a:lstStyle/>
          <a:p>
            <a:r>
              <a:rPr lang="en-US" sz="2500" b="1" dirty="0" smtClean="0"/>
              <a:t>Results: </a:t>
            </a:r>
            <a:br>
              <a:rPr lang="en-US" sz="2500" b="1" dirty="0" smtClean="0"/>
            </a:br>
            <a:r>
              <a:rPr lang="en-US" sz="2500" b="1" dirty="0" smtClean="0"/>
              <a:t>Bluffing and Devotion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120018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177</Words>
  <Application>Microsoft Macintosh PowerPoint</Application>
  <PresentationFormat>Widescreen</PresentationFormat>
  <Paragraphs>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Avenir Book</vt:lpstr>
      <vt:lpstr>Calibri</vt:lpstr>
      <vt:lpstr>Calibri Light</vt:lpstr>
      <vt:lpstr>Arial</vt:lpstr>
      <vt:lpstr>Office Theme</vt:lpstr>
      <vt:lpstr>Game Players Talktive vs Skillful</vt:lpstr>
      <vt:lpstr>Q: forum posts vs gaming performance?</vt:lpstr>
      <vt:lpstr>Q: forum posts vs gaming performance?</vt:lpstr>
      <vt:lpstr>Results:  Bluffing and Devotion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Players Talktive vs Skillful</dc:title>
  <dc:creator>Licheng Zhu</dc:creator>
  <cp:lastModifiedBy>Licheng Zhu</cp:lastModifiedBy>
  <cp:revision>7</cp:revision>
  <dcterms:created xsi:type="dcterms:W3CDTF">2017-02-23T16:13:53Z</dcterms:created>
  <dcterms:modified xsi:type="dcterms:W3CDTF">2017-02-23T17:25:59Z</dcterms:modified>
</cp:coreProperties>
</file>