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D022F-4E84-4C1D-99B5-376CAA735B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C98E-E4EC-4D63-9F48-48FD19DA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DDC-69EC-4034-837B-60F5E54EBC5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7656521" y="2"/>
            <a:ext cx="851300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416783" y="1064830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4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9435-5DA0-46A4-B8A7-CDEEE846957B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91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3CD-18B1-49F4-837E-C7EC191FB884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7422-83AE-464B-83ED-6097EDDEEE36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92652" y="5717906"/>
            <a:ext cx="1328707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36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D8FF-BB1D-454E-80A0-2AEC1FDE85AA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7656521" y="2"/>
            <a:ext cx="851300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416783" y="1064830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76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8D52-12BB-4D19-B108-3FB5CFBEBDC2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60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E7FA-F4E1-4617-B710-EB268A0FFF3E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52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1AC2-C65B-4E87-B231-88527D104590}" type="datetime1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0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D00A-E47F-41DE-A16C-51B5D689B8C4}" type="datetime1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0E78-DC70-4F18-BC00-748EBB92D506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08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C7D3-6987-4D48-99B9-A479B8F4FD9C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508875" y="4961136"/>
            <a:ext cx="173740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7870825" y="2"/>
            <a:ext cx="636996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46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85713D-D1AD-4201-9EA7-611F6EB6EB6C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 For Zhao, Hengshuang, et al. "Pyramid scene parsing network." Proceedings of the IEEE conference on computer vision and pattern recognition. 2017.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1"/>
            <a:ext cx="9143999" cy="5149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BD1AF-0D15-4C62-914A-EC41732DC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6074" b="9656"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3625" y="1135200"/>
            <a:ext cx="4442882" cy="444288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D8CF2-9BEE-411F-AE8F-0C2A196A3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894" y="1631612"/>
            <a:ext cx="3778212" cy="2236770"/>
          </a:xfrm>
        </p:spPr>
        <p:txBody>
          <a:bodyPr>
            <a:normAutofit/>
          </a:bodyPr>
          <a:lstStyle/>
          <a:p>
            <a:r>
              <a:rPr lang="en-US" dirty="0"/>
              <a:t>Landscape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6F60F-1172-4DF1-8CF6-5B71122EB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894" y="3937438"/>
            <a:ext cx="3778212" cy="1241822"/>
          </a:xfrm>
        </p:spPr>
        <p:txBody>
          <a:bodyPr>
            <a:normAutofit/>
          </a:bodyPr>
          <a:lstStyle/>
          <a:p>
            <a:r>
              <a:rPr lang="en-US" dirty="0"/>
              <a:t>Chenhao Li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1955474" y="863522"/>
            <a:ext cx="5112197" cy="5112197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050" y="4314646"/>
            <a:ext cx="654774" cy="6370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57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2948211" y="1345962"/>
            <a:ext cx="3062575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7C2-938B-45DD-AE0E-AABC2B6F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13E9-E895-4BF3-889B-C183C2D5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4045021" cy="3263504"/>
          </a:xfrm>
        </p:spPr>
        <p:txBody>
          <a:bodyPr>
            <a:normAutofit/>
          </a:bodyPr>
          <a:lstStyle/>
          <a:p>
            <a:r>
              <a:rPr lang="en-US" dirty="0"/>
              <a:t>Classify land types using satellite imagery</a:t>
            </a:r>
          </a:p>
          <a:p>
            <a:r>
              <a:rPr lang="en-US" dirty="0"/>
              <a:t>Six land types of primary interest (water, rice field, paved road, vegetation, trees, and buildings/houses)</a:t>
            </a:r>
          </a:p>
          <a:p>
            <a:r>
              <a:rPr lang="en-US" dirty="0"/>
              <a:t>(UCI ML Hackathon challenge)</a:t>
            </a:r>
          </a:p>
        </p:txBody>
      </p:sp>
      <p:pic>
        <p:nvPicPr>
          <p:cNvPr id="7" name="Picture 6" descr="A picture containing building, circuit, rug&#10;&#10;Description automatically generated">
            <a:extLst>
              <a:ext uri="{FF2B5EF4-FFF2-40B4-BE49-F238E27FC236}">
                <a16:creationId xmlns:a16="http://schemas.microsoft.com/office/drawing/2014/main" id="{305ABFFE-9AAF-4ECF-8C75-C05A1C7A0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6" b="-2"/>
          <a:stretch/>
        </p:blipFill>
        <p:spPr>
          <a:xfrm>
            <a:off x="5319347" y="2226469"/>
            <a:ext cx="3196003" cy="326350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769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5C5E-00C4-4537-89A3-64C2D347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0A06-9CCF-428B-8D10-F7295A6E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pretrained ResNet50 with dilated convolution as encoder</a:t>
            </a:r>
          </a:p>
          <a:p>
            <a:r>
              <a:rPr lang="en-US" dirty="0"/>
              <a:t>PSPNet</a:t>
            </a:r>
            <a:r>
              <a:rPr lang="en-US" baseline="30000" dirty="0"/>
              <a:t>1</a:t>
            </a:r>
            <a:r>
              <a:rPr lang="en-US" dirty="0"/>
              <a:t> as decoder, which aggregates global representation with Pyramid Pooling Module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E37834-05CE-4362-8398-D5C50AC0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Zhao, </a:t>
            </a:r>
            <a:r>
              <a:rPr lang="en-US" dirty="0" err="1"/>
              <a:t>Hengshuang</a:t>
            </a:r>
            <a:r>
              <a:rPr lang="en-US" dirty="0"/>
              <a:t>, et al. "Pyramid scene parsing network." Proceedings of the IEEE conference on computer vision and pattern recognition. 2017.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FB06F-1786-4F65-8409-EC2B0E079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3" t="16639" r="1252" b="1197"/>
          <a:stretch/>
        </p:blipFill>
        <p:spPr>
          <a:xfrm>
            <a:off x="3641501" y="3673872"/>
            <a:ext cx="4800600" cy="13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954-C64A-4033-A1D4-2016CE6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AA4000A5-86B7-47D3-BD77-36A63D6B5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82" y="2125266"/>
            <a:ext cx="1785938" cy="1785938"/>
          </a:xfrm>
        </p:spPr>
      </p:pic>
      <p:pic>
        <p:nvPicPr>
          <p:cNvPr id="12" name="Picture 11" descr="A picture containing cake&#10;&#10;Description automatically generated">
            <a:extLst>
              <a:ext uri="{FF2B5EF4-FFF2-40B4-BE49-F238E27FC236}">
                <a16:creationId xmlns:a16="http://schemas.microsoft.com/office/drawing/2014/main" id="{449124FE-A09C-4396-9DDC-9D6CEB6C0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65" y="2125266"/>
            <a:ext cx="1785938" cy="1785938"/>
          </a:xfrm>
          <a:prstGeom prst="rect">
            <a:avLst/>
          </a:prstGeom>
        </p:spPr>
      </p:pic>
      <p:pic>
        <p:nvPicPr>
          <p:cNvPr id="14" name="Picture 13" descr="A picture containing monitor, holding, baseball, screen&#10;&#10;Description automatically generated">
            <a:extLst>
              <a:ext uri="{FF2B5EF4-FFF2-40B4-BE49-F238E27FC236}">
                <a16:creationId xmlns:a16="http://schemas.microsoft.com/office/drawing/2014/main" id="{9E5D853F-7BD6-4FA0-B388-69E876358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8" y="2306124"/>
            <a:ext cx="642334" cy="12412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EA61C1-DEC3-4B65-A610-26D7A3FECC1D}"/>
              </a:ext>
            </a:extLst>
          </p:cNvPr>
          <p:cNvSpPr txBox="1"/>
          <p:nvPr/>
        </p:nvSpPr>
        <p:spPr>
          <a:xfrm>
            <a:off x="6936681" y="2270405"/>
            <a:ext cx="157286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Water</a:t>
            </a:r>
          </a:p>
          <a:p>
            <a:r>
              <a:rPr lang="en-US" sz="1350" dirty="0"/>
              <a:t>Rice field</a:t>
            </a:r>
          </a:p>
          <a:p>
            <a:r>
              <a:rPr lang="en-US" sz="1350" dirty="0"/>
              <a:t>Paved road</a:t>
            </a:r>
          </a:p>
          <a:p>
            <a:r>
              <a:rPr lang="en-US" sz="1350" dirty="0"/>
              <a:t>Vegetation</a:t>
            </a:r>
          </a:p>
          <a:p>
            <a:r>
              <a:rPr lang="en-US" sz="1350" dirty="0"/>
              <a:t>Trees</a:t>
            </a:r>
          </a:p>
          <a:p>
            <a:r>
              <a:rPr lang="en-US" sz="1350" dirty="0"/>
              <a:t>Buildings/Houses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4585F-F862-471E-B6F5-CA8EE153AA43}"/>
              </a:ext>
            </a:extLst>
          </p:cNvPr>
          <p:cNvSpPr txBox="1"/>
          <p:nvPr/>
        </p:nvSpPr>
        <p:spPr>
          <a:xfrm>
            <a:off x="1320393" y="3957838"/>
            <a:ext cx="16630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True segmentation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40DF4-8575-42EC-B2E4-FCD45302741A}"/>
              </a:ext>
            </a:extLst>
          </p:cNvPr>
          <p:cNvSpPr txBox="1"/>
          <p:nvPr/>
        </p:nvSpPr>
        <p:spPr>
          <a:xfrm>
            <a:off x="3861156" y="3957838"/>
            <a:ext cx="1862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Predict segmentation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019DC-D79B-40EA-98F0-DDB3A391F073}"/>
              </a:ext>
            </a:extLst>
          </p:cNvPr>
          <p:cNvSpPr txBox="1"/>
          <p:nvPr/>
        </p:nvSpPr>
        <p:spPr>
          <a:xfrm>
            <a:off x="1144475" y="4760779"/>
            <a:ext cx="261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accuracy: 0.6879</a:t>
            </a:r>
          </a:p>
          <a:p>
            <a:r>
              <a:rPr lang="en-US" dirty="0"/>
              <a:t>Mean </a:t>
            </a:r>
            <a:r>
              <a:rPr lang="en-US" dirty="0" err="1"/>
              <a:t>IoU</a:t>
            </a:r>
            <a:r>
              <a:rPr lang="en-US" dirty="0"/>
              <a:t>: 0.5675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594DA-2E2B-47DD-982B-E2E54DA507A4}"/>
              </a:ext>
            </a:extLst>
          </p:cNvPr>
          <p:cNvSpPr txBox="1"/>
          <p:nvPr/>
        </p:nvSpPr>
        <p:spPr>
          <a:xfrm>
            <a:off x="4513006" y="4760779"/>
            <a:ext cx="3362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"/>
            <a:r>
              <a:rPr lang="en-US" dirty="0" err="1"/>
              <a:t>IoU</a:t>
            </a:r>
            <a:endParaRPr lang="en-US" dirty="0"/>
          </a:p>
          <a:p>
            <a:pPr defTabSz="91440"/>
            <a:r>
              <a:rPr lang="en-US" dirty="0"/>
              <a:t>	Water: 0.7669 </a:t>
            </a:r>
          </a:p>
          <a:p>
            <a:pPr defTabSz="91440"/>
            <a:r>
              <a:rPr lang="en-US" dirty="0"/>
              <a:t>	Rice filed: 0.8634</a:t>
            </a:r>
          </a:p>
          <a:p>
            <a:pPr defTabSz="91440"/>
            <a:r>
              <a:rPr lang="en-US" dirty="0"/>
              <a:t>	Paved Road: 0.2066</a:t>
            </a:r>
          </a:p>
          <a:p>
            <a:pPr defTabSz="91440"/>
            <a:r>
              <a:rPr lang="en-US" dirty="0"/>
              <a:t>	Vegetation: 0.5572</a:t>
            </a:r>
          </a:p>
          <a:p>
            <a:pPr defTabSz="91440"/>
            <a:r>
              <a:rPr lang="en-US" dirty="0"/>
              <a:t>	Trees: 0.4606</a:t>
            </a:r>
          </a:p>
          <a:p>
            <a:pPr defTabSz="91440"/>
            <a:r>
              <a:rPr lang="en-US" dirty="0"/>
              <a:t>	Buildings: 0.5503</a:t>
            </a:r>
          </a:p>
        </p:txBody>
      </p:sp>
    </p:spTree>
    <p:extLst>
      <p:ext uri="{BB962C8B-B14F-4D97-AF65-F5344CB8AC3E}">
        <p14:creationId xmlns:p14="http://schemas.microsoft.com/office/powerpoint/2010/main" val="7036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76C1-2B00-4A07-B2B4-A1DC27D3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9611-7D77-4A55-93B8-80509C1F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data when there is few provided</a:t>
            </a:r>
          </a:p>
          <a:p>
            <a:r>
              <a:rPr lang="en-US" dirty="0"/>
              <a:t>Find the right scales to preparing the data, e.g. how large to crop, where to crop, need rescaling?</a:t>
            </a:r>
          </a:p>
          <a:p>
            <a:r>
              <a:rPr lang="en-US" dirty="0"/>
              <a:t>When predicting, it may be better to use a smaller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7648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185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Landscape Classification</vt:lpstr>
      <vt:lpstr>Problem</vt:lpstr>
      <vt:lpstr>Model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Classification</dc:title>
  <dc:creator>LiChenhao</dc:creator>
  <cp:lastModifiedBy>LiChenhao</cp:lastModifiedBy>
  <cp:revision>6</cp:revision>
  <dcterms:created xsi:type="dcterms:W3CDTF">2020-06-08T07:01:19Z</dcterms:created>
  <dcterms:modified xsi:type="dcterms:W3CDTF">2020-06-08T08:28:44Z</dcterms:modified>
</cp:coreProperties>
</file>