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7" autoAdjust="0"/>
    <p:restoredTop sz="94660"/>
  </p:normalViewPr>
  <p:slideViewPr>
    <p:cSldViewPr snapToObjects="1">
      <p:cViewPr varScale="1">
        <p:scale>
          <a:sx n="89" d="100"/>
          <a:sy n="89" d="100"/>
        </p:scale>
        <p:origin x="-96" y="-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50B2-9372-FD41-9B28-119A94E00C1B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050B2-9372-FD41-9B28-119A94E00C1B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A4486-D452-6549-884C-EB25FA3707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85679" y="828916"/>
            <a:ext cx="3797336" cy="499982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endParaRPr lang="sl-SI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18125" y="828916"/>
            <a:ext cx="3600401" cy="499982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RECOGNIZING</a:t>
            </a:r>
            <a:endParaRPr lang="sl-SI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49447" y="968705"/>
            <a:ext cx="1230878" cy="656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Daily Sensor Data</a:t>
            </a:r>
            <a:endParaRPr lang="sl-SI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53426" y="1837028"/>
            <a:ext cx="3129541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sl-SI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9447" y="2848598"/>
            <a:ext cx="3129541" cy="315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Behavior Trace</a:t>
            </a:r>
            <a:endParaRPr lang="sl-SI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48111" y="968705"/>
            <a:ext cx="1230878" cy="656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Sensor Data</a:t>
            </a:r>
            <a:endParaRPr lang="sl-SI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7" idx="2"/>
          </p:cNvCxnSpPr>
          <p:nvPr/>
        </p:nvCxnSpPr>
        <p:spPr>
          <a:xfrm>
            <a:off x="3664886" y="1625546"/>
            <a:ext cx="0" cy="20725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2"/>
          </p:cNvCxnSpPr>
          <p:nvPr/>
        </p:nvCxnSpPr>
        <p:spPr>
          <a:xfrm>
            <a:off x="5563550" y="1625546"/>
            <a:ext cx="0" cy="20725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664886" y="3164448"/>
            <a:ext cx="0" cy="24404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563550" y="3164448"/>
            <a:ext cx="0" cy="24404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591013" y="3424623"/>
            <a:ext cx="1689312" cy="1449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Pattern Discovery</a:t>
            </a:r>
            <a:endParaRPr lang="sl-SI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20230" y="5076389"/>
            <a:ext cx="1230878" cy="659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Discovered Patterns</a:t>
            </a:r>
            <a:endParaRPr lang="sl-SI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85645" y="3832951"/>
            <a:ext cx="1230878" cy="637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Domain Knowledge</a:t>
            </a:r>
            <a:endParaRPr lang="sl-SI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914920" y="3424622"/>
            <a:ext cx="2107461" cy="1298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Pattern Matching</a:t>
            </a:r>
            <a:endParaRPr lang="sl-SI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42928" y="5076389"/>
            <a:ext cx="1264068" cy="659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Behavior Evaluation</a:t>
            </a:r>
            <a:endParaRPr lang="sl-SI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Arrow Connector 39"/>
          <p:cNvCxnSpPr>
            <a:stCxn id="37" idx="3"/>
            <a:endCxn id="35" idx="1"/>
          </p:cNvCxnSpPr>
          <p:nvPr/>
        </p:nvCxnSpPr>
        <p:spPr>
          <a:xfrm flipV="1">
            <a:off x="2116523" y="4149426"/>
            <a:ext cx="474490" cy="231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2"/>
            <a:endCxn id="36" idx="0"/>
          </p:cNvCxnSpPr>
          <p:nvPr/>
        </p:nvCxnSpPr>
        <p:spPr>
          <a:xfrm>
            <a:off x="3435669" y="4874228"/>
            <a:ext cx="0" cy="20216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2"/>
            <a:endCxn id="39" idx="0"/>
          </p:cNvCxnSpPr>
          <p:nvPr/>
        </p:nvCxnSpPr>
        <p:spPr>
          <a:xfrm>
            <a:off x="5968651" y="4722738"/>
            <a:ext cx="6311" cy="353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6" idx="3"/>
            <a:endCxn id="38" idx="1"/>
          </p:cNvCxnSpPr>
          <p:nvPr/>
        </p:nvCxnSpPr>
        <p:spPr>
          <a:xfrm flipV="1">
            <a:off x="4051108" y="4073680"/>
            <a:ext cx="863812" cy="1332214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664886" y="2641343"/>
            <a:ext cx="0" cy="20725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563550" y="2641343"/>
            <a:ext cx="0" cy="20725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809192" y="3736889"/>
            <a:ext cx="1224136" cy="46805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Spatial-activity matrix</a:t>
            </a:r>
            <a:endParaRPr lang="sl-SI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46870" y="3736889"/>
            <a:ext cx="1656184" cy="82090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Local Outlier Detection</a:t>
            </a:r>
            <a:endParaRPr lang="sl-SI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09192" y="4254506"/>
            <a:ext cx="1230878" cy="43204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Principal Value Decomposition</a:t>
            </a:r>
            <a:endParaRPr lang="sl-SI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049446" y="2347300"/>
            <a:ext cx="3129541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Activity Recognition</a:t>
            </a:r>
            <a:endParaRPr lang="sl-SI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660906" y="2135818"/>
            <a:ext cx="0" cy="20725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559570" y="2135818"/>
            <a:ext cx="0" cy="20725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08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3329</TotalTime>
  <Words>31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Boštjan Kaluža</dc:creator>
  <cp:lastModifiedBy>bostjan</cp:lastModifiedBy>
  <cp:revision>14</cp:revision>
  <dcterms:created xsi:type="dcterms:W3CDTF">2011-10-10T14:32:16Z</dcterms:created>
  <dcterms:modified xsi:type="dcterms:W3CDTF">2011-10-14T12:59:11Z</dcterms:modified>
</cp:coreProperties>
</file>