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3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4900" y="2286000"/>
            <a:ext cx="1447800" cy="1161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Noise removal</a:t>
            </a:r>
            <a:endParaRPr lang="sl-SI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800" y="2285301"/>
            <a:ext cx="1447800" cy="1161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 vector</a:t>
            </a:r>
            <a:endParaRPr lang="sl-SI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0600" y="2286000"/>
            <a:ext cx="1447800" cy="1161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ecognition model</a:t>
            </a:r>
            <a:endParaRPr lang="sl-SI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78336" y="2285301"/>
            <a:ext cx="1447800" cy="1161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Spurious activity transition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removal</a:t>
            </a:r>
            <a:endParaRPr lang="sl-SI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2552700" y="2865889"/>
            <a:ext cx="419100" cy="69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4419600" y="2865889"/>
            <a:ext cx="381000" cy="69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 flipV="1">
            <a:off x="6248400" y="2865889"/>
            <a:ext cx="429936" cy="69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86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bostjan</dc:creator>
  <cp:lastModifiedBy>bostjan</cp:lastModifiedBy>
  <cp:revision>1</cp:revision>
  <dcterms:created xsi:type="dcterms:W3CDTF">2006-08-16T00:00:00Z</dcterms:created>
  <dcterms:modified xsi:type="dcterms:W3CDTF">2012-08-28T11:18:59Z</dcterms:modified>
</cp:coreProperties>
</file>