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98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9664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48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846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9225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3995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9991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97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85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743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982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FC94-9E7D-4EA5-AEAB-22052EE1185F}" type="datetimeFigureOut">
              <a:rPr lang="sl-SI" smtClean="0"/>
              <a:t>4.10.2012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FEE4-ABEB-47CE-8564-9A75204345B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824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18283" y="80718"/>
            <a:ext cx="7245936" cy="2998813"/>
            <a:chOff x="-459358" y="987397"/>
            <a:chExt cx="7245936" cy="2998813"/>
          </a:xfrm>
        </p:grpSpPr>
        <p:sp>
          <p:nvSpPr>
            <p:cNvPr id="4" name="Rectangle 3"/>
            <p:cNvSpPr/>
            <p:nvPr/>
          </p:nvSpPr>
          <p:spPr>
            <a:xfrm>
              <a:off x="928662" y="3643314"/>
              <a:ext cx="1714512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reference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" name="Picture 4" descr="P - Confidence - reference coordinate system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59358" y="1110104"/>
              <a:ext cx="2820591" cy="2047929"/>
            </a:xfrm>
            <a:prstGeom prst="rect">
              <a:avLst/>
            </a:prstGeom>
          </p:spPr>
        </p:pic>
        <p:pic>
          <p:nvPicPr>
            <p:cNvPr id="7" name="Picture 6" descr="P - Confidence - body coordinate sys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6828" y="987397"/>
              <a:ext cx="1229139" cy="215190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643174" y="3643314"/>
              <a:ext cx="1714512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body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57686" y="3643314"/>
              <a:ext cx="1714512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angle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4" name="Picture 13" descr="P - Confidence - angle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4942" y="1001202"/>
              <a:ext cx="1571636" cy="2143140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-459358" y="3139303"/>
              <a:ext cx="1388020" cy="504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61233" y="3139303"/>
              <a:ext cx="281942" cy="504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643174" y="3144342"/>
              <a:ext cx="353654" cy="49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25967" y="3139303"/>
              <a:ext cx="131719" cy="504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357686" y="3144342"/>
              <a:ext cx="857256" cy="49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072198" y="3143248"/>
              <a:ext cx="714380" cy="50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874314" y="3929505"/>
            <a:ext cx="6965220" cy="2102029"/>
            <a:chOff x="1266931" y="3686091"/>
            <a:chExt cx="6965220" cy="2102029"/>
          </a:xfrm>
        </p:grpSpPr>
        <p:sp>
          <p:nvSpPr>
            <p:cNvPr id="33" name="Rectangle 32"/>
            <p:cNvSpPr/>
            <p:nvPr/>
          </p:nvSpPr>
          <p:spPr>
            <a:xfrm>
              <a:off x="5731821" y="371469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t+4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1293" y="371469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t-4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1359" y="371469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t-3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1425" y="371469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t-2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31491" y="371469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t-1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31557" y="3714698"/>
              <a:ext cx="500066" cy="3428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err="1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31623" y="371469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31689" y="371469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t+2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31755" y="371469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t+3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31887" y="3714698"/>
              <a:ext cx="500066" cy="3428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sl-SI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66931" y="368609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sl-SI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sl-SI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66931" y="424324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sl-SI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sl-SI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66931" y="484330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sl-SI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sl-SI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66931" y="538356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sl-SI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sl-SI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31821" y="4300461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t+4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31887" y="4300461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t+5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31359" y="4300461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t-3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1425" y="4300461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t-2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31491" y="4300461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t-1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31557" y="4300461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err="1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231623" y="4300461"/>
              <a:ext cx="500066" cy="3428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731689" y="4300461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t+2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31755" y="4300461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t+3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731953" y="4300461"/>
              <a:ext cx="500066" cy="3428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sl-SI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31821" y="490051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t+4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31887" y="490051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t+5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731953" y="490051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t+6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731425" y="490051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t-2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231491" y="490051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t-1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731557" y="490051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err="1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31623" y="490051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31689" y="4900518"/>
              <a:ext cx="500066" cy="3428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t+2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231755" y="4900518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t+3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232019" y="4900518"/>
              <a:ext cx="500066" cy="3428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t+2</a:t>
              </a:r>
              <a:endParaRPr lang="sl-SI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731821" y="5445224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t+4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31887" y="5445224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t+5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731953" y="5445224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t+6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32019" y="5445224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t+7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231491" y="5445224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t-1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1557" y="5445224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err="1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sl-SI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31623" y="5445224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1689" y="5445224"/>
              <a:ext cx="500066" cy="342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t+2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31755" y="5445224"/>
              <a:ext cx="500066" cy="3428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600" baseline="-25000" dirty="0" smtClean="0">
                  <a:latin typeface="Times New Roman" pitchFamily="18" charset="0"/>
                  <a:cs typeface="Times New Roman" pitchFamily="18" charset="0"/>
                </a:rPr>
                <a:t>t+3</a:t>
              </a:r>
              <a:endParaRPr lang="sl-SI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32085" y="5445224"/>
              <a:ext cx="500066" cy="3428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t+3</a:t>
              </a:r>
              <a:endParaRPr lang="sl-SI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07887" y="273663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vector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sl-SI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406303" y="3079531"/>
            <a:ext cx="1925137" cy="87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839006" y="3079531"/>
            <a:ext cx="2710833" cy="87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07886" y="352680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Canonical representation</a:t>
            </a:r>
            <a:endParaRPr lang="sl-SI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806385" y="6037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sl-SI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308277" y="6189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sl-SI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Razpoznavanje aktivnosti: </a:t>
            </a:r>
            <a:br>
              <a:rPr lang="sl-SI" dirty="0" smtClean="0"/>
            </a:br>
            <a:r>
              <a:rPr lang="sl-SI" dirty="0" smtClean="0"/>
              <a:t>atributni vektor</a:t>
            </a:r>
            <a:endParaRPr lang="sl-SI" dirty="0">
              <a:solidFill>
                <a:srgbClr val="FF0000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928662" y="3643314"/>
            <a:ext cx="5143536" cy="342896"/>
            <a:chOff x="928662" y="3643314"/>
            <a:chExt cx="5143536" cy="342896"/>
          </a:xfrm>
        </p:grpSpPr>
        <p:sp>
          <p:nvSpPr>
            <p:cNvPr id="4" name="Rectangle 3"/>
            <p:cNvSpPr/>
            <p:nvPr/>
          </p:nvSpPr>
          <p:spPr>
            <a:xfrm>
              <a:off x="928662" y="3643314"/>
              <a:ext cx="1714512" cy="3428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43174" y="3643314"/>
              <a:ext cx="1714512" cy="34289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57686" y="3643314"/>
              <a:ext cx="1714512" cy="34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643570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6" name="TextBox 55"/>
          <p:cNvSpPr txBox="1"/>
          <p:nvPr/>
        </p:nvSpPr>
        <p:spPr>
          <a:xfrm>
            <a:off x="5786446" y="1528692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</a:t>
            </a:r>
            <a:endParaRPr lang="sl-SI" sz="2000"/>
          </a:p>
        </p:txBody>
      </p:sp>
      <p:sp>
        <p:nvSpPr>
          <p:cNvPr id="58" name="TextBox 57"/>
          <p:cNvSpPr txBox="1"/>
          <p:nvPr/>
        </p:nvSpPr>
        <p:spPr>
          <a:xfrm>
            <a:off x="6143636" y="3571876"/>
            <a:ext cx="1342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smtClean="0"/>
              <a:t>Snapshot</a:t>
            </a:r>
            <a:endParaRPr lang="sl-SI" sz="2400"/>
          </a:p>
        </p:txBody>
      </p:sp>
      <p:sp>
        <p:nvSpPr>
          <p:cNvPr id="59" name="TextBox 58"/>
          <p:cNvSpPr txBox="1"/>
          <p:nvPr/>
        </p:nvSpPr>
        <p:spPr>
          <a:xfrm>
            <a:off x="6215074" y="1857364"/>
            <a:ext cx="1342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smtClean="0"/>
              <a:t>Snapshot</a:t>
            </a:r>
            <a:endParaRPr lang="sl-SI" sz="2400"/>
          </a:p>
        </p:txBody>
      </p:sp>
    </p:spTree>
    <p:extLst>
      <p:ext uri="{BB962C8B-B14F-4D97-AF65-F5344CB8AC3E}">
        <p14:creationId xmlns:p14="http://schemas.microsoft.com/office/powerpoint/2010/main" val="14631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2621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6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Razpoznavanje aktivnosti : </a:t>
            </a:r>
            <a:br>
              <a:rPr lang="sl-SI" dirty="0" smtClean="0"/>
            </a:br>
            <a:r>
              <a:rPr lang="sl-SI" dirty="0" smtClean="0"/>
              <a:t>atributni vektor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43570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7" name="Rectangle 26"/>
          <p:cNvSpPr/>
          <p:nvPr/>
        </p:nvSpPr>
        <p:spPr>
          <a:xfrm>
            <a:off x="1142976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8" name="Rectangle 27"/>
          <p:cNvSpPr/>
          <p:nvPr/>
        </p:nvSpPr>
        <p:spPr>
          <a:xfrm>
            <a:off x="1643042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9" name="Rectangle 28"/>
          <p:cNvSpPr/>
          <p:nvPr/>
        </p:nvSpPr>
        <p:spPr>
          <a:xfrm>
            <a:off x="2143108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0" name="Rectangle 29"/>
          <p:cNvSpPr/>
          <p:nvPr/>
        </p:nvSpPr>
        <p:spPr>
          <a:xfrm>
            <a:off x="2643174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1" name="Rectangle 30"/>
          <p:cNvSpPr/>
          <p:nvPr/>
        </p:nvSpPr>
        <p:spPr>
          <a:xfrm>
            <a:off x="3143240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2" name="Rectangle 31"/>
          <p:cNvSpPr/>
          <p:nvPr/>
        </p:nvSpPr>
        <p:spPr>
          <a:xfrm>
            <a:off x="3643306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3" name="Rectangle 32"/>
          <p:cNvSpPr/>
          <p:nvPr/>
        </p:nvSpPr>
        <p:spPr>
          <a:xfrm>
            <a:off x="4143372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4" name="Rectangle 33"/>
          <p:cNvSpPr/>
          <p:nvPr/>
        </p:nvSpPr>
        <p:spPr>
          <a:xfrm>
            <a:off x="4643438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5" name="Rectangle 34"/>
          <p:cNvSpPr/>
          <p:nvPr/>
        </p:nvSpPr>
        <p:spPr>
          <a:xfrm>
            <a:off x="5143504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7" name="TextBox 36"/>
          <p:cNvSpPr txBox="1"/>
          <p:nvPr/>
        </p:nvSpPr>
        <p:spPr>
          <a:xfrm>
            <a:off x="5143504" y="152869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t-1</a:t>
            </a:r>
            <a:endParaRPr lang="sl-SI" sz="2000"/>
          </a:p>
        </p:txBody>
      </p:sp>
      <p:sp>
        <p:nvSpPr>
          <p:cNvPr id="47" name="TextBox 46"/>
          <p:cNvSpPr txBox="1"/>
          <p:nvPr/>
        </p:nvSpPr>
        <p:spPr>
          <a:xfrm>
            <a:off x="5786446" y="1528692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</a:t>
            </a:r>
            <a:endParaRPr lang="sl-SI" sz="2000"/>
          </a:p>
        </p:txBody>
      </p:sp>
      <p:sp>
        <p:nvSpPr>
          <p:cNvPr id="48" name="TextBox 47"/>
          <p:cNvSpPr txBox="1"/>
          <p:nvPr/>
        </p:nvSpPr>
        <p:spPr>
          <a:xfrm>
            <a:off x="4643438" y="152869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t-2</a:t>
            </a:r>
            <a:endParaRPr lang="sl-SI" sz="2000"/>
          </a:p>
        </p:txBody>
      </p:sp>
      <p:sp>
        <p:nvSpPr>
          <p:cNvPr id="49" name="TextBox 48"/>
          <p:cNvSpPr txBox="1"/>
          <p:nvPr/>
        </p:nvSpPr>
        <p:spPr>
          <a:xfrm>
            <a:off x="1142976" y="152869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t-9</a:t>
            </a:r>
            <a:endParaRPr lang="sl-SI" sz="2000"/>
          </a:p>
        </p:txBody>
      </p:sp>
      <p:sp>
        <p:nvSpPr>
          <p:cNvPr id="50" name="TextBox 49"/>
          <p:cNvSpPr txBox="1"/>
          <p:nvPr/>
        </p:nvSpPr>
        <p:spPr>
          <a:xfrm>
            <a:off x="2928926" y="152869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...</a:t>
            </a:r>
            <a:endParaRPr lang="sl-SI" sz="2000"/>
          </a:p>
        </p:txBody>
      </p:sp>
      <p:sp>
        <p:nvSpPr>
          <p:cNvPr id="51" name="Rectangle 50"/>
          <p:cNvSpPr/>
          <p:nvPr/>
        </p:nvSpPr>
        <p:spPr>
          <a:xfrm>
            <a:off x="6143636" y="1928802"/>
            <a:ext cx="500066" cy="342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2" name="TextBox 51"/>
          <p:cNvSpPr txBox="1"/>
          <p:nvPr/>
        </p:nvSpPr>
        <p:spPr>
          <a:xfrm>
            <a:off x="5857884" y="3357562"/>
            <a:ext cx="135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 smtClean="0"/>
              <a:t>Aktivnost</a:t>
            </a:r>
            <a:endParaRPr lang="sl-SI" sz="2400" dirty="0"/>
          </a:p>
        </p:txBody>
      </p:sp>
      <p:cxnSp>
        <p:nvCxnSpPr>
          <p:cNvPr id="54" name="Straight Arrow Connector 53"/>
          <p:cNvCxnSpPr>
            <a:stCxn id="52" idx="0"/>
            <a:endCxn id="51" idx="2"/>
          </p:cNvCxnSpPr>
          <p:nvPr/>
        </p:nvCxnSpPr>
        <p:spPr>
          <a:xfrm rot="16200000" flipV="1">
            <a:off x="5921928" y="2743439"/>
            <a:ext cx="1085864" cy="14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15946" y="1857364"/>
            <a:ext cx="19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 smtClean="0"/>
              <a:t>Vektor </a:t>
            </a:r>
            <a:r>
              <a:rPr lang="sl-SI" sz="2400" dirty="0" err="1" smtClean="0"/>
              <a:t>značilk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4007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Razpoznavanje aktivnosti : </a:t>
            </a:r>
            <a:br>
              <a:rPr lang="sl-SI" dirty="0" smtClean="0"/>
            </a:br>
            <a:r>
              <a:rPr lang="sl-SI" dirty="0" smtClean="0"/>
              <a:t>atributni vektor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43570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7" name="Rectangle 26"/>
          <p:cNvSpPr/>
          <p:nvPr/>
        </p:nvSpPr>
        <p:spPr>
          <a:xfrm>
            <a:off x="1142976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8" name="Rectangle 27"/>
          <p:cNvSpPr/>
          <p:nvPr/>
        </p:nvSpPr>
        <p:spPr>
          <a:xfrm>
            <a:off x="1643042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9" name="Rectangle 28"/>
          <p:cNvSpPr/>
          <p:nvPr/>
        </p:nvSpPr>
        <p:spPr>
          <a:xfrm>
            <a:off x="2143108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0" name="Rectangle 29"/>
          <p:cNvSpPr/>
          <p:nvPr/>
        </p:nvSpPr>
        <p:spPr>
          <a:xfrm>
            <a:off x="2643174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1" name="Rectangle 30"/>
          <p:cNvSpPr/>
          <p:nvPr/>
        </p:nvSpPr>
        <p:spPr>
          <a:xfrm>
            <a:off x="3143240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2" name="Rectangle 31"/>
          <p:cNvSpPr/>
          <p:nvPr/>
        </p:nvSpPr>
        <p:spPr>
          <a:xfrm>
            <a:off x="3643306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3" name="Rectangle 32"/>
          <p:cNvSpPr/>
          <p:nvPr/>
        </p:nvSpPr>
        <p:spPr>
          <a:xfrm>
            <a:off x="4143372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4" name="Rectangle 33"/>
          <p:cNvSpPr/>
          <p:nvPr/>
        </p:nvSpPr>
        <p:spPr>
          <a:xfrm>
            <a:off x="4643438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5" name="Rectangle 34"/>
          <p:cNvSpPr/>
          <p:nvPr/>
        </p:nvSpPr>
        <p:spPr>
          <a:xfrm>
            <a:off x="5143504" y="192880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7" name="TextBox 36"/>
          <p:cNvSpPr txBox="1"/>
          <p:nvPr/>
        </p:nvSpPr>
        <p:spPr>
          <a:xfrm>
            <a:off x="5143504" y="152869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t-1</a:t>
            </a:r>
            <a:endParaRPr lang="sl-SI" sz="2000"/>
          </a:p>
        </p:txBody>
      </p:sp>
      <p:sp>
        <p:nvSpPr>
          <p:cNvPr id="47" name="TextBox 46"/>
          <p:cNvSpPr txBox="1"/>
          <p:nvPr/>
        </p:nvSpPr>
        <p:spPr>
          <a:xfrm>
            <a:off x="5786446" y="1528692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</a:t>
            </a:r>
            <a:endParaRPr lang="sl-SI" sz="2000"/>
          </a:p>
        </p:txBody>
      </p:sp>
      <p:sp>
        <p:nvSpPr>
          <p:cNvPr id="48" name="TextBox 47"/>
          <p:cNvSpPr txBox="1"/>
          <p:nvPr/>
        </p:nvSpPr>
        <p:spPr>
          <a:xfrm>
            <a:off x="4643438" y="152869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t-2</a:t>
            </a:r>
            <a:endParaRPr lang="sl-SI" sz="2000"/>
          </a:p>
        </p:txBody>
      </p:sp>
      <p:sp>
        <p:nvSpPr>
          <p:cNvPr id="49" name="TextBox 48"/>
          <p:cNvSpPr txBox="1"/>
          <p:nvPr/>
        </p:nvSpPr>
        <p:spPr>
          <a:xfrm>
            <a:off x="1142976" y="152869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t-9</a:t>
            </a:r>
            <a:endParaRPr lang="sl-SI" sz="2000"/>
          </a:p>
        </p:txBody>
      </p:sp>
      <p:sp>
        <p:nvSpPr>
          <p:cNvPr id="50" name="TextBox 49"/>
          <p:cNvSpPr txBox="1"/>
          <p:nvPr/>
        </p:nvSpPr>
        <p:spPr>
          <a:xfrm>
            <a:off x="2928926" y="152869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...</a:t>
            </a:r>
            <a:endParaRPr lang="sl-SI" sz="2000"/>
          </a:p>
        </p:txBody>
      </p:sp>
      <p:sp>
        <p:nvSpPr>
          <p:cNvPr id="51" name="Rectangle 50"/>
          <p:cNvSpPr/>
          <p:nvPr/>
        </p:nvSpPr>
        <p:spPr>
          <a:xfrm>
            <a:off x="6143636" y="1928802"/>
            <a:ext cx="500066" cy="342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1" name="Rectangle 20"/>
          <p:cNvSpPr/>
          <p:nvPr/>
        </p:nvSpPr>
        <p:spPr>
          <a:xfrm>
            <a:off x="6143636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2" name="Rectangle 21"/>
          <p:cNvSpPr/>
          <p:nvPr/>
        </p:nvSpPr>
        <p:spPr>
          <a:xfrm>
            <a:off x="1643042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Rectangle 22"/>
          <p:cNvSpPr/>
          <p:nvPr/>
        </p:nvSpPr>
        <p:spPr>
          <a:xfrm>
            <a:off x="2143108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4" name="Rectangle 23"/>
          <p:cNvSpPr/>
          <p:nvPr/>
        </p:nvSpPr>
        <p:spPr>
          <a:xfrm>
            <a:off x="2643174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5" name="Rectangle 24"/>
          <p:cNvSpPr/>
          <p:nvPr/>
        </p:nvSpPr>
        <p:spPr>
          <a:xfrm>
            <a:off x="3143240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6" name="Rectangle 25"/>
          <p:cNvSpPr/>
          <p:nvPr/>
        </p:nvSpPr>
        <p:spPr>
          <a:xfrm>
            <a:off x="3643306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6" name="Rectangle 35"/>
          <p:cNvSpPr/>
          <p:nvPr/>
        </p:nvSpPr>
        <p:spPr>
          <a:xfrm>
            <a:off x="4143372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8" name="Rectangle 37"/>
          <p:cNvSpPr/>
          <p:nvPr/>
        </p:nvSpPr>
        <p:spPr>
          <a:xfrm>
            <a:off x="4643438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9" name="Rectangle 38"/>
          <p:cNvSpPr/>
          <p:nvPr/>
        </p:nvSpPr>
        <p:spPr>
          <a:xfrm>
            <a:off x="5143504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0" name="Rectangle 39"/>
          <p:cNvSpPr/>
          <p:nvPr/>
        </p:nvSpPr>
        <p:spPr>
          <a:xfrm>
            <a:off x="5643570" y="271462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1" name="Rectangle 40"/>
          <p:cNvSpPr/>
          <p:nvPr/>
        </p:nvSpPr>
        <p:spPr>
          <a:xfrm>
            <a:off x="6643702" y="2714620"/>
            <a:ext cx="500066" cy="342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2" name="Rectangle 41"/>
          <p:cNvSpPr/>
          <p:nvPr/>
        </p:nvSpPr>
        <p:spPr>
          <a:xfrm>
            <a:off x="6643702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3" name="Rectangle 42"/>
          <p:cNvSpPr/>
          <p:nvPr/>
        </p:nvSpPr>
        <p:spPr>
          <a:xfrm>
            <a:off x="2143108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4" name="Rectangle 43"/>
          <p:cNvSpPr/>
          <p:nvPr/>
        </p:nvSpPr>
        <p:spPr>
          <a:xfrm>
            <a:off x="2643174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5" name="Rectangle 44"/>
          <p:cNvSpPr/>
          <p:nvPr/>
        </p:nvSpPr>
        <p:spPr>
          <a:xfrm>
            <a:off x="3143240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3" name="Rectangle 52"/>
          <p:cNvSpPr/>
          <p:nvPr/>
        </p:nvSpPr>
        <p:spPr>
          <a:xfrm>
            <a:off x="3643306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5" name="Rectangle 54"/>
          <p:cNvSpPr/>
          <p:nvPr/>
        </p:nvSpPr>
        <p:spPr>
          <a:xfrm>
            <a:off x="4143372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6" name="Rectangle 55"/>
          <p:cNvSpPr/>
          <p:nvPr/>
        </p:nvSpPr>
        <p:spPr>
          <a:xfrm>
            <a:off x="4643438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7" name="Rectangle 56"/>
          <p:cNvSpPr/>
          <p:nvPr/>
        </p:nvSpPr>
        <p:spPr>
          <a:xfrm>
            <a:off x="5143504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8" name="Rectangle 57"/>
          <p:cNvSpPr/>
          <p:nvPr/>
        </p:nvSpPr>
        <p:spPr>
          <a:xfrm>
            <a:off x="5643570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9" name="Rectangle 58"/>
          <p:cNvSpPr/>
          <p:nvPr/>
        </p:nvSpPr>
        <p:spPr>
          <a:xfrm>
            <a:off x="6143636" y="3514732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0" name="Rectangle 59"/>
          <p:cNvSpPr/>
          <p:nvPr/>
        </p:nvSpPr>
        <p:spPr>
          <a:xfrm>
            <a:off x="7143768" y="3514732"/>
            <a:ext cx="500066" cy="342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1" name="Rectangle 60"/>
          <p:cNvSpPr/>
          <p:nvPr/>
        </p:nvSpPr>
        <p:spPr>
          <a:xfrm>
            <a:off x="7143768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2" name="Rectangle 61"/>
          <p:cNvSpPr/>
          <p:nvPr/>
        </p:nvSpPr>
        <p:spPr>
          <a:xfrm>
            <a:off x="2643174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3" name="Rectangle 62"/>
          <p:cNvSpPr/>
          <p:nvPr/>
        </p:nvSpPr>
        <p:spPr>
          <a:xfrm>
            <a:off x="3143240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4" name="Rectangle 63"/>
          <p:cNvSpPr/>
          <p:nvPr/>
        </p:nvSpPr>
        <p:spPr>
          <a:xfrm>
            <a:off x="3643306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5" name="Rectangle 64"/>
          <p:cNvSpPr/>
          <p:nvPr/>
        </p:nvSpPr>
        <p:spPr>
          <a:xfrm>
            <a:off x="4143372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6" name="Rectangle 65"/>
          <p:cNvSpPr/>
          <p:nvPr/>
        </p:nvSpPr>
        <p:spPr>
          <a:xfrm>
            <a:off x="4643438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7" name="Rectangle 66"/>
          <p:cNvSpPr/>
          <p:nvPr/>
        </p:nvSpPr>
        <p:spPr>
          <a:xfrm>
            <a:off x="5143504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8" name="Rectangle 67"/>
          <p:cNvSpPr/>
          <p:nvPr/>
        </p:nvSpPr>
        <p:spPr>
          <a:xfrm>
            <a:off x="5643570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9" name="Rectangle 68"/>
          <p:cNvSpPr/>
          <p:nvPr/>
        </p:nvSpPr>
        <p:spPr>
          <a:xfrm>
            <a:off x="6143636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0" name="Rectangle 69"/>
          <p:cNvSpPr/>
          <p:nvPr/>
        </p:nvSpPr>
        <p:spPr>
          <a:xfrm>
            <a:off x="6643702" y="4300550"/>
            <a:ext cx="500066" cy="342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1" name="Rectangle 70"/>
          <p:cNvSpPr/>
          <p:nvPr/>
        </p:nvSpPr>
        <p:spPr>
          <a:xfrm>
            <a:off x="7643834" y="4300550"/>
            <a:ext cx="500066" cy="342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2" name="TextBox 71"/>
          <p:cNvSpPr txBox="1"/>
          <p:nvPr/>
        </p:nvSpPr>
        <p:spPr>
          <a:xfrm>
            <a:off x="6143636" y="2285992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t+1</a:t>
            </a:r>
            <a:endParaRPr lang="sl-SI" sz="2000"/>
          </a:p>
        </p:txBody>
      </p:sp>
      <p:sp>
        <p:nvSpPr>
          <p:cNvPr id="73" name="TextBox 72"/>
          <p:cNvSpPr txBox="1"/>
          <p:nvPr/>
        </p:nvSpPr>
        <p:spPr>
          <a:xfrm>
            <a:off x="6643702" y="310032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t+2</a:t>
            </a:r>
            <a:endParaRPr lang="sl-SI" sz="2000"/>
          </a:p>
        </p:txBody>
      </p:sp>
      <p:sp>
        <p:nvSpPr>
          <p:cNvPr id="74" name="TextBox 73"/>
          <p:cNvSpPr txBox="1"/>
          <p:nvPr/>
        </p:nvSpPr>
        <p:spPr>
          <a:xfrm>
            <a:off x="7143768" y="3886146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t+3</a:t>
            </a:r>
            <a:endParaRPr lang="sl-SI" sz="2000"/>
          </a:p>
        </p:txBody>
      </p:sp>
      <p:sp>
        <p:nvSpPr>
          <p:cNvPr id="75" name="TextBox 74"/>
          <p:cNvSpPr txBox="1"/>
          <p:nvPr/>
        </p:nvSpPr>
        <p:spPr>
          <a:xfrm>
            <a:off x="7715272" y="471488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smtClean="0"/>
              <a:t>...</a:t>
            </a:r>
            <a:endParaRPr lang="sl-SI" sz="2000"/>
          </a:p>
        </p:txBody>
      </p:sp>
      <p:sp>
        <p:nvSpPr>
          <p:cNvPr id="77" name="Right Brace 76"/>
          <p:cNvSpPr/>
          <p:nvPr/>
        </p:nvSpPr>
        <p:spPr>
          <a:xfrm rot="5400000">
            <a:off x="4429124" y="1928802"/>
            <a:ext cx="357190" cy="707236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endParaRPr lang="sl-SI"/>
          </a:p>
        </p:txBody>
      </p:sp>
      <p:sp>
        <p:nvSpPr>
          <p:cNvPr id="78" name="TextBox 77"/>
          <p:cNvSpPr txBox="1"/>
          <p:nvPr/>
        </p:nvSpPr>
        <p:spPr>
          <a:xfrm>
            <a:off x="3428992" y="5857892"/>
            <a:ext cx="229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800" dirty="0" smtClean="0"/>
              <a:t>Strojno učenje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1841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lipsa 4"/>
          <p:cNvSpPr>
            <a:spLocks noChangeArrowheads="1"/>
          </p:cNvSpPr>
          <p:nvPr/>
        </p:nvSpPr>
        <p:spPr bwMode="auto">
          <a:xfrm>
            <a:off x="4756956" y="2304682"/>
            <a:ext cx="714375" cy="714375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sl-SI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Elipsa 5"/>
          <p:cNvSpPr>
            <a:spLocks noChangeArrowheads="1"/>
          </p:cNvSpPr>
          <p:nvPr/>
        </p:nvSpPr>
        <p:spPr bwMode="auto">
          <a:xfrm>
            <a:off x="3256768" y="2304682"/>
            <a:ext cx="714375" cy="714375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sl-SI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9" name="Elipsa 6"/>
          <p:cNvSpPr>
            <a:spLocks noChangeArrowheads="1"/>
          </p:cNvSpPr>
          <p:nvPr/>
        </p:nvSpPr>
        <p:spPr bwMode="auto">
          <a:xfrm>
            <a:off x="6185706" y="2304682"/>
            <a:ext cx="714375" cy="714375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sl-SI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0" name="Elipsa 7"/>
          <p:cNvSpPr>
            <a:spLocks noChangeArrowheads="1"/>
          </p:cNvSpPr>
          <p:nvPr/>
        </p:nvSpPr>
        <p:spPr bwMode="auto">
          <a:xfrm>
            <a:off x="7614456" y="2304682"/>
            <a:ext cx="714375" cy="714375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sl-SI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1" name="PoljeZBesedilom 9"/>
          <p:cNvSpPr txBox="1">
            <a:spLocks noChangeArrowheads="1"/>
          </p:cNvSpPr>
          <p:nvPr/>
        </p:nvSpPr>
        <p:spPr bwMode="auto">
          <a:xfrm>
            <a:off x="1304384" y="2444675"/>
            <a:ext cx="1785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Hidden states</a:t>
            </a:r>
          </a:p>
        </p:txBody>
      </p:sp>
      <p:sp>
        <p:nvSpPr>
          <p:cNvPr id="16392" name="PoljeZBesedilom 8"/>
          <p:cNvSpPr txBox="1">
            <a:spLocks noChangeArrowheads="1"/>
          </p:cNvSpPr>
          <p:nvPr/>
        </p:nvSpPr>
        <p:spPr bwMode="auto">
          <a:xfrm>
            <a:off x="606553" y="3261615"/>
            <a:ext cx="2483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Initial state distribution</a:t>
            </a:r>
          </a:p>
        </p:txBody>
      </p:sp>
      <p:sp>
        <p:nvSpPr>
          <p:cNvPr id="16393" name="PoljeZBesedilom 10"/>
          <p:cNvSpPr txBox="1">
            <a:spLocks noChangeArrowheads="1"/>
          </p:cNvSpPr>
          <p:nvPr/>
        </p:nvSpPr>
        <p:spPr bwMode="auto">
          <a:xfrm>
            <a:off x="3418226" y="452007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4" name="PoljeZBesedilom 11"/>
          <p:cNvSpPr txBox="1">
            <a:spLocks noChangeArrowheads="1"/>
          </p:cNvSpPr>
          <p:nvPr/>
        </p:nvSpPr>
        <p:spPr bwMode="auto">
          <a:xfrm>
            <a:off x="4899831" y="4520069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5" name="PoljeZBesedilom 12"/>
          <p:cNvSpPr txBox="1">
            <a:spLocks noChangeArrowheads="1"/>
          </p:cNvSpPr>
          <p:nvPr/>
        </p:nvSpPr>
        <p:spPr bwMode="auto">
          <a:xfrm>
            <a:off x="6400019" y="4520069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6" name="PoljeZBesedilom 13"/>
          <p:cNvSpPr txBox="1">
            <a:spLocks noChangeArrowheads="1"/>
          </p:cNvSpPr>
          <p:nvPr/>
        </p:nvSpPr>
        <p:spPr bwMode="auto">
          <a:xfrm>
            <a:off x="7828769" y="4520069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397" name="Ukrivljen konektor 17"/>
          <p:cNvCxnSpPr>
            <a:cxnSpLocks noChangeShapeType="1"/>
            <a:stCxn id="16388" idx="0"/>
            <a:endCxn id="16390" idx="0"/>
          </p:cNvCxnSpPr>
          <p:nvPr/>
        </p:nvCxnSpPr>
        <p:spPr bwMode="auto">
          <a:xfrm rot="5400000" flipH="1" flipV="1">
            <a:off x="5792800" y="125838"/>
            <a:ext cx="12700" cy="4357688"/>
          </a:xfrm>
          <a:prstGeom prst="curvedConnector3">
            <a:avLst>
              <a:gd name="adj1" fmla="val 691578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16399" name="PoljeZBesedilom 36"/>
          <p:cNvSpPr txBox="1">
            <a:spLocks noChangeArrowheads="1"/>
          </p:cNvSpPr>
          <p:nvPr/>
        </p:nvSpPr>
        <p:spPr bwMode="auto">
          <a:xfrm>
            <a:off x="275322" y="1660158"/>
            <a:ext cx="2863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State transition probabilities</a:t>
            </a:r>
          </a:p>
        </p:txBody>
      </p:sp>
      <p:sp>
        <p:nvSpPr>
          <p:cNvPr id="16404" name="PoljeZBesedilom 41"/>
          <p:cNvSpPr txBox="1">
            <a:spLocks noChangeArrowheads="1"/>
          </p:cNvSpPr>
          <p:nvPr/>
        </p:nvSpPr>
        <p:spPr bwMode="auto">
          <a:xfrm>
            <a:off x="5630198" y="1340768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10" name="PoljeZBesedilom 25"/>
          <p:cNvSpPr txBox="1">
            <a:spLocks noChangeArrowheads="1"/>
          </p:cNvSpPr>
          <p:nvPr/>
        </p:nvSpPr>
        <p:spPr bwMode="auto">
          <a:xfrm>
            <a:off x="324704" y="5020194"/>
            <a:ext cx="2786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Output symbol distributions</a:t>
            </a:r>
          </a:p>
        </p:txBody>
      </p:sp>
      <p:sp>
        <p:nvSpPr>
          <p:cNvPr id="16411" name="Zaobljeni pravokotnik 26"/>
          <p:cNvSpPr>
            <a:spLocks noChangeArrowheads="1"/>
          </p:cNvSpPr>
          <p:nvPr/>
        </p:nvSpPr>
        <p:spPr bwMode="auto">
          <a:xfrm>
            <a:off x="3792549" y="5395118"/>
            <a:ext cx="714375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sl-SI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12" name="Zaobljeni pravokotnik 28"/>
          <p:cNvSpPr>
            <a:spLocks noChangeArrowheads="1"/>
          </p:cNvSpPr>
          <p:nvPr/>
        </p:nvSpPr>
        <p:spPr bwMode="auto">
          <a:xfrm>
            <a:off x="5292737" y="5395118"/>
            <a:ext cx="714375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sl-SI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13" name="Zaobljeni pravokotnik 29"/>
          <p:cNvSpPr>
            <a:spLocks noChangeArrowheads="1"/>
          </p:cNvSpPr>
          <p:nvPr/>
        </p:nvSpPr>
        <p:spPr bwMode="auto">
          <a:xfrm>
            <a:off x="6721487" y="5395118"/>
            <a:ext cx="714375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sl-SI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414" name="Ukrivljen konektor 31"/>
          <p:cNvCxnSpPr>
            <a:cxnSpLocks noChangeShapeType="1"/>
            <a:stCxn id="16393" idx="2"/>
            <a:endCxn id="16411" idx="0"/>
          </p:cNvCxnSpPr>
          <p:nvPr/>
        </p:nvCxnSpPr>
        <p:spPr bwMode="auto">
          <a:xfrm rot="16200000" flipH="1">
            <a:off x="3656417" y="4901798"/>
            <a:ext cx="505160" cy="481479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15" name="Ukrivljen konektor 33"/>
          <p:cNvCxnSpPr>
            <a:cxnSpLocks noChangeShapeType="1"/>
            <a:stCxn id="16393" idx="2"/>
            <a:endCxn id="16412" idx="0"/>
          </p:cNvCxnSpPr>
          <p:nvPr/>
        </p:nvCxnSpPr>
        <p:spPr bwMode="auto">
          <a:xfrm rot="16200000" flipH="1">
            <a:off x="4406511" y="4151704"/>
            <a:ext cx="505160" cy="198166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16" name="Ukrivljen konektor 35"/>
          <p:cNvCxnSpPr>
            <a:cxnSpLocks noChangeShapeType="1"/>
            <a:stCxn id="16393" idx="2"/>
            <a:endCxn id="16413" idx="0"/>
          </p:cNvCxnSpPr>
          <p:nvPr/>
        </p:nvCxnSpPr>
        <p:spPr bwMode="auto">
          <a:xfrm rot="16200000" flipH="1">
            <a:off x="5120886" y="3437329"/>
            <a:ext cx="505160" cy="341041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17" name="PoljeZBesedilom 57"/>
          <p:cNvSpPr txBox="1">
            <a:spLocks noChangeArrowheads="1"/>
          </p:cNvSpPr>
          <p:nvPr/>
        </p:nvSpPr>
        <p:spPr bwMode="auto">
          <a:xfrm>
            <a:off x="3221049" y="5025230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6418" name="PoljeZBesedilom 58"/>
          <p:cNvSpPr txBox="1">
            <a:spLocks noChangeArrowheads="1"/>
          </p:cNvSpPr>
          <p:nvPr/>
        </p:nvSpPr>
        <p:spPr bwMode="auto">
          <a:xfrm>
            <a:off x="4506924" y="5025230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16419" name="PoljeZBesedilom 59"/>
          <p:cNvSpPr txBox="1">
            <a:spLocks noChangeArrowheads="1"/>
          </p:cNvSpPr>
          <p:nvPr/>
        </p:nvSpPr>
        <p:spPr bwMode="auto">
          <a:xfrm>
            <a:off x="6007112" y="5037930"/>
            <a:ext cx="785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(c)</a:t>
            </a:r>
          </a:p>
        </p:txBody>
      </p:sp>
      <p:sp>
        <p:nvSpPr>
          <p:cNvPr id="38" name="PoljeZBesedilom 25"/>
          <p:cNvSpPr txBox="1">
            <a:spLocks noChangeArrowheads="1"/>
          </p:cNvSpPr>
          <p:nvPr/>
        </p:nvSpPr>
        <p:spPr bwMode="auto">
          <a:xfrm>
            <a:off x="316745" y="5716586"/>
            <a:ext cx="2786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symbols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Ukrivljen konektor 17"/>
          <p:cNvCxnSpPr>
            <a:cxnSpLocks noChangeShapeType="1"/>
            <a:stCxn id="16388" idx="0"/>
            <a:endCxn id="16389" idx="0"/>
          </p:cNvCxnSpPr>
          <p:nvPr/>
        </p:nvCxnSpPr>
        <p:spPr bwMode="auto">
          <a:xfrm rot="5400000" flipH="1" flipV="1">
            <a:off x="5078425" y="840213"/>
            <a:ext cx="12700" cy="2928938"/>
          </a:xfrm>
          <a:prstGeom prst="curvedConnector3">
            <a:avLst>
              <a:gd name="adj1" fmla="val 445263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51" name="Ukrivljen konektor 17"/>
          <p:cNvCxnSpPr>
            <a:cxnSpLocks noChangeShapeType="1"/>
            <a:stCxn id="16388" idx="0"/>
            <a:endCxn id="16387" idx="0"/>
          </p:cNvCxnSpPr>
          <p:nvPr/>
        </p:nvCxnSpPr>
        <p:spPr bwMode="auto">
          <a:xfrm rot="5400000" flipH="1" flipV="1">
            <a:off x="4364050" y="1554588"/>
            <a:ext cx="12700" cy="1500188"/>
          </a:xfrm>
          <a:prstGeom prst="curved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54" name="Ukrivljen konektor 17"/>
          <p:cNvCxnSpPr>
            <a:cxnSpLocks noChangeShapeType="1"/>
            <a:stCxn id="16388" idx="0"/>
            <a:endCxn id="16388" idx="6"/>
          </p:cNvCxnSpPr>
          <p:nvPr/>
        </p:nvCxnSpPr>
        <p:spPr bwMode="auto">
          <a:xfrm rot="16200000" flipH="1">
            <a:off x="3613955" y="2304683"/>
            <a:ext cx="357188" cy="357187"/>
          </a:xfrm>
          <a:prstGeom prst="curvedConnector4">
            <a:avLst>
              <a:gd name="adj1" fmla="val -41543"/>
              <a:gd name="adj2" fmla="val 18645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59" name="PoljeZBesedilom 41"/>
          <p:cNvSpPr txBox="1">
            <a:spLocks noChangeArrowheads="1"/>
          </p:cNvSpPr>
          <p:nvPr/>
        </p:nvSpPr>
        <p:spPr bwMode="auto">
          <a:xfrm>
            <a:off x="4894257" y="1671917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PoljeZBesedilom 41"/>
          <p:cNvSpPr txBox="1">
            <a:spLocks noChangeArrowheads="1"/>
          </p:cNvSpPr>
          <p:nvPr/>
        </p:nvSpPr>
        <p:spPr bwMode="auto">
          <a:xfrm>
            <a:off x="4235762" y="1999873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PoljeZBesedilom 41"/>
          <p:cNvSpPr txBox="1">
            <a:spLocks noChangeArrowheads="1"/>
          </p:cNvSpPr>
          <p:nvPr/>
        </p:nvSpPr>
        <p:spPr bwMode="auto">
          <a:xfrm>
            <a:off x="3899902" y="2204864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Ukrivljen konektor 17"/>
          <p:cNvCxnSpPr>
            <a:cxnSpLocks noChangeShapeType="1"/>
            <a:stCxn id="16387" idx="0"/>
            <a:endCxn id="16389" idx="0"/>
          </p:cNvCxnSpPr>
          <p:nvPr/>
        </p:nvCxnSpPr>
        <p:spPr bwMode="auto">
          <a:xfrm rot="5400000" flipH="1" flipV="1">
            <a:off x="5828519" y="1590307"/>
            <a:ext cx="12700" cy="1428750"/>
          </a:xfrm>
          <a:prstGeom prst="curved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68" name="Ukrivljen konektor 17"/>
          <p:cNvCxnSpPr>
            <a:cxnSpLocks noChangeShapeType="1"/>
            <a:stCxn id="16389" idx="0"/>
            <a:endCxn id="16390" idx="0"/>
          </p:cNvCxnSpPr>
          <p:nvPr/>
        </p:nvCxnSpPr>
        <p:spPr bwMode="auto">
          <a:xfrm rot="5400000" flipH="1" flipV="1">
            <a:off x="7257269" y="1590307"/>
            <a:ext cx="12700" cy="1428750"/>
          </a:xfrm>
          <a:prstGeom prst="curved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71" name="Ukrivljen konektor 17"/>
          <p:cNvCxnSpPr>
            <a:cxnSpLocks noChangeShapeType="1"/>
            <a:stCxn id="16387" idx="4"/>
            <a:endCxn id="16388" idx="4"/>
          </p:cNvCxnSpPr>
          <p:nvPr/>
        </p:nvCxnSpPr>
        <p:spPr bwMode="auto">
          <a:xfrm rot="5400000">
            <a:off x="4364050" y="2268963"/>
            <a:ext cx="12700" cy="1500188"/>
          </a:xfrm>
          <a:prstGeom prst="curved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75" name="Ukrivljen konektor 17"/>
          <p:cNvCxnSpPr>
            <a:cxnSpLocks noChangeShapeType="1"/>
            <a:stCxn id="16389" idx="4"/>
            <a:endCxn id="16387" idx="4"/>
          </p:cNvCxnSpPr>
          <p:nvPr/>
        </p:nvCxnSpPr>
        <p:spPr bwMode="auto">
          <a:xfrm rot="5400000">
            <a:off x="5828519" y="2304682"/>
            <a:ext cx="12700" cy="1428750"/>
          </a:xfrm>
          <a:prstGeom prst="curved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79" name="Ukrivljen konektor 17"/>
          <p:cNvCxnSpPr>
            <a:cxnSpLocks noChangeShapeType="1"/>
            <a:stCxn id="16390" idx="4"/>
            <a:endCxn id="16389" idx="4"/>
          </p:cNvCxnSpPr>
          <p:nvPr/>
        </p:nvCxnSpPr>
        <p:spPr bwMode="auto">
          <a:xfrm rot="5400000">
            <a:off x="7257269" y="2304682"/>
            <a:ext cx="12700" cy="1428750"/>
          </a:xfrm>
          <a:prstGeom prst="curved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8" name="Ukrivljen konektor 17"/>
          <p:cNvCxnSpPr>
            <a:cxnSpLocks noChangeShapeType="1"/>
            <a:stCxn id="16390" idx="4"/>
            <a:endCxn id="16387" idx="4"/>
          </p:cNvCxnSpPr>
          <p:nvPr/>
        </p:nvCxnSpPr>
        <p:spPr bwMode="auto">
          <a:xfrm rot="5400000">
            <a:off x="6542894" y="1590307"/>
            <a:ext cx="12700" cy="2857500"/>
          </a:xfrm>
          <a:prstGeom prst="curvedConnector3">
            <a:avLst>
              <a:gd name="adj1" fmla="val 514737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02" name="Ukrivljen konektor 17"/>
          <p:cNvCxnSpPr>
            <a:cxnSpLocks noChangeShapeType="1"/>
            <a:stCxn id="16390" idx="4"/>
            <a:endCxn id="16388" idx="4"/>
          </p:cNvCxnSpPr>
          <p:nvPr/>
        </p:nvCxnSpPr>
        <p:spPr bwMode="auto">
          <a:xfrm rot="5400000">
            <a:off x="5792800" y="840213"/>
            <a:ext cx="12700" cy="4357688"/>
          </a:xfrm>
          <a:prstGeom prst="curvedConnector3">
            <a:avLst>
              <a:gd name="adj1" fmla="val 704211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08" name="Ukrivljen konektor 17"/>
          <p:cNvCxnSpPr>
            <a:cxnSpLocks noChangeShapeType="1"/>
            <a:stCxn id="16387" idx="0"/>
            <a:endCxn id="16390" idx="0"/>
          </p:cNvCxnSpPr>
          <p:nvPr/>
        </p:nvCxnSpPr>
        <p:spPr bwMode="auto">
          <a:xfrm rot="5400000" flipH="1" flipV="1">
            <a:off x="6542894" y="875932"/>
            <a:ext cx="12700" cy="2857500"/>
          </a:xfrm>
          <a:prstGeom prst="curvedConnector3">
            <a:avLst>
              <a:gd name="adj1" fmla="val 432632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12" name="Ukrivljen konektor 17"/>
          <p:cNvCxnSpPr>
            <a:cxnSpLocks noChangeShapeType="1"/>
            <a:stCxn id="16389" idx="4"/>
            <a:endCxn id="16388" idx="4"/>
          </p:cNvCxnSpPr>
          <p:nvPr/>
        </p:nvCxnSpPr>
        <p:spPr bwMode="auto">
          <a:xfrm rot="5400000">
            <a:off x="5078425" y="1554588"/>
            <a:ext cx="12700" cy="2928938"/>
          </a:xfrm>
          <a:prstGeom prst="curvedConnector3">
            <a:avLst>
              <a:gd name="adj1" fmla="val 489474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16" name="Ukrivljen konektor 17"/>
          <p:cNvCxnSpPr>
            <a:cxnSpLocks noChangeShapeType="1"/>
          </p:cNvCxnSpPr>
          <p:nvPr/>
        </p:nvCxnSpPr>
        <p:spPr bwMode="auto">
          <a:xfrm rot="16200000" flipH="1">
            <a:off x="5105098" y="2298334"/>
            <a:ext cx="357188" cy="357187"/>
          </a:xfrm>
          <a:prstGeom prst="curvedConnector4">
            <a:avLst>
              <a:gd name="adj1" fmla="val -41543"/>
              <a:gd name="adj2" fmla="val 18645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19" name="Ukrivljen konektor 17"/>
          <p:cNvCxnSpPr>
            <a:cxnSpLocks noChangeShapeType="1"/>
          </p:cNvCxnSpPr>
          <p:nvPr/>
        </p:nvCxnSpPr>
        <p:spPr bwMode="auto">
          <a:xfrm rot="16200000" flipH="1">
            <a:off x="6542893" y="2311034"/>
            <a:ext cx="357188" cy="357187"/>
          </a:xfrm>
          <a:prstGeom prst="curvedConnector4">
            <a:avLst>
              <a:gd name="adj1" fmla="val -41543"/>
              <a:gd name="adj2" fmla="val 18645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20" name="Ukrivljen konektor 17"/>
          <p:cNvCxnSpPr>
            <a:cxnSpLocks noChangeShapeType="1"/>
          </p:cNvCxnSpPr>
          <p:nvPr/>
        </p:nvCxnSpPr>
        <p:spPr bwMode="auto">
          <a:xfrm rot="16200000" flipH="1">
            <a:off x="7971643" y="2311035"/>
            <a:ext cx="357188" cy="357187"/>
          </a:xfrm>
          <a:prstGeom prst="curvedConnector4">
            <a:avLst>
              <a:gd name="adj1" fmla="val -41543"/>
              <a:gd name="adj2" fmla="val 18645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121" name="PoljeZBesedilom 41"/>
          <p:cNvSpPr txBox="1">
            <a:spLocks noChangeArrowheads="1"/>
          </p:cNvSpPr>
          <p:nvPr/>
        </p:nvSpPr>
        <p:spPr bwMode="auto">
          <a:xfrm>
            <a:off x="5373466" y="2217983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PoljeZBesedilom 41"/>
          <p:cNvSpPr txBox="1">
            <a:spLocks noChangeArrowheads="1"/>
          </p:cNvSpPr>
          <p:nvPr/>
        </p:nvSpPr>
        <p:spPr bwMode="auto">
          <a:xfrm>
            <a:off x="6804248" y="2215897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PoljeZBesedilom 41"/>
          <p:cNvSpPr txBox="1">
            <a:spLocks noChangeArrowheads="1"/>
          </p:cNvSpPr>
          <p:nvPr/>
        </p:nvSpPr>
        <p:spPr bwMode="auto">
          <a:xfrm>
            <a:off x="8222486" y="224649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PoljeZBesedilom 41"/>
          <p:cNvSpPr txBox="1">
            <a:spLocks noChangeArrowheads="1"/>
          </p:cNvSpPr>
          <p:nvPr/>
        </p:nvSpPr>
        <p:spPr bwMode="auto">
          <a:xfrm>
            <a:off x="5732149" y="2020743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PoljeZBesedilom 41"/>
          <p:cNvSpPr txBox="1">
            <a:spLocks noChangeArrowheads="1"/>
          </p:cNvSpPr>
          <p:nvPr/>
        </p:nvSpPr>
        <p:spPr bwMode="auto">
          <a:xfrm>
            <a:off x="7160486" y="1999873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PoljeZBesedilom 41"/>
          <p:cNvSpPr txBox="1">
            <a:spLocks noChangeArrowheads="1"/>
          </p:cNvSpPr>
          <p:nvPr/>
        </p:nvSpPr>
        <p:spPr bwMode="auto">
          <a:xfrm>
            <a:off x="6400018" y="1706324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PoljeZBesedilom 41"/>
          <p:cNvSpPr txBox="1">
            <a:spLocks noChangeArrowheads="1"/>
          </p:cNvSpPr>
          <p:nvPr/>
        </p:nvSpPr>
        <p:spPr bwMode="auto">
          <a:xfrm>
            <a:off x="4236023" y="2924944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PoljeZBesedilom 41"/>
          <p:cNvSpPr txBox="1">
            <a:spLocks noChangeArrowheads="1"/>
          </p:cNvSpPr>
          <p:nvPr/>
        </p:nvSpPr>
        <p:spPr bwMode="auto">
          <a:xfrm>
            <a:off x="5732410" y="2945814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PoljeZBesedilom 41"/>
          <p:cNvSpPr txBox="1">
            <a:spLocks noChangeArrowheads="1"/>
          </p:cNvSpPr>
          <p:nvPr/>
        </p:nvSpPr>
        <p:spPr bwMode="auto">
          <a:xfrm>
            <a:off x="7160747" y="2924944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PoljeZBesedilom 41"/>
          <p:cNvSpPr txBox="1">
            <a:spLocks noChangeArrowheads="1"/>
          </p:cNvSpPr>
          <p:nvPr/>
        </p:nvSpPr>
        <p:spPr bwMode="auto">
          <a:xfrm>
            <a:off x="4892116" y="3333618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PoljeZBesedilom 41"/>
          <p:cNvSpPr txBox="1">
            <a:spLocks noChangeArrowheads="1"/>
          </p:cNvSpPr>
          <p:nvPr/>
        </p:nvSpPr>
        <p:spPr bwMode="auto">
          <a:xfrm>
            <a:off x="6397877" y="3368025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PoljeZBesedilom 41"/>
          <p:cNvSpPr txBox="1">
            <a:spLocks noChangeArrowheads="1"/>
          </p:cNvSpPr>
          <p:nvPr/>
        </p:nvSpPr>
        <p:spPr bwMode="auto">
          <a:xfrm>
            <a:off x="5630198" y="3573016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131</Words>
  <Application>Microsoft Office PowerPoint</Application>
  <PresentationFormat>On-screen Show (4:3)</PresentationFormat>
  <Paragraphs>109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Razpoznavanje aktivnosti:  atributni vektor</vt:lpstr>
      <vt:lpstr>Razpoznavanje aktivnosti :  atributni vektor</vt:lpstr>
      <vt:lpstr>Razpoznavanje aktivnosti :  atributni vektor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bostjan</dc:creator>
  <cp:lastModifiedBy>bostjan</cp:lastModifiedBy>
  <cp:revision>8</cp:revision>
  <dcterms:created xsi:type="dcterms:W3CDTF">2012-10-04T14:14:49Z</dcterms:created>
  <dcterms:modified xsi:type="dcterms:W3CDTF">2012-10-08T14:35:03Z</dcterms:modified>
</cp:coreProperties>
</file>