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7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-96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50B2-9372-FD41-9B28-119A94E00C1B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7544" y="33823"/>
            <a:ext cx="6449888" cy="6778383"/>
            <a:chOff x="467544" y="33823"/>
            <a:chExt cx="6449888" cy="6778383"/>
          </a:xfrm>
        </p:grpSpPr>
        <p:sp>
          <p:nvSpPr>
            <p:cNvPr id="4" name="Process 3"/>
            <p:cNvSpPr/>
            <p:nvPr/>
          </p:nvSpPr>
          <p:spPr>
            <a:xfrm>
              <a:off x="2743201" y="1219200"/>
              <a:ext cx="3124943" cy="762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Trigger-event detection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15" idx="1"/>
            </p:cNvCxnSpPr>
            <p:nvPr/>
          </p:nvCxnSpPr>
          <p:spPr>
            <a:xfrm flipH="1">
              <a:off x="4305077" y="1981200"/>
              <a:ext cx="596" cy="30480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rocess 9"/>
            <p:cNvSpPr/>
            <p:nvPr/>
          </p:nvSpPr>
          <p:spPr>
            <a:xfrm>
              <a:off x="2742010" y="3429000"/>
              <a:ext cx="3126134" cy="10668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Suspicious behavior detection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f(</a:t>
              </a:r>
              <a:r>
                <a:rPr lang="en-US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baseline="30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(k)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Data 14"/>
            <p:cNvSpPr/>
            <p:nvPr/>
          </p:nvSpPr>
          <p:spPr>
            <a:xfrm>
              <a:off x="2742009" y="2286000"/>
              <a:ext cx="3126135" cy="762000"/>
            </a:xfrm>
            <a:prstGeom prst="flowChartInputOutput">
              <a:avLst/>
            </a:prstGeom>
            <a:noFill/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Event trace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(k)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 = x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, x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, …,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k</a:t>
              </a:r>
              <a:endParaRPr lang="en-US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8" name="Straight Arrow Connector 17"/>
            <p:cNvCxnSpPr>
              <a:stCxn id="15" idx="4"/>
              <a:endCxn id="10" idx="0"/>
            </p:cNvCxnSpPr>
            <p:nvPr/>
          </p:nvCxnSpPr>
          <p:spPr>
            <a:xfrm>
              <a:off x="4305077" y="3048000"/>
              <a:ext cx="0" cy="38100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ata 27"/>
            <p:cNvSpPr/>
            <p:nvPr/>
          </p:nvSpPr>
          <p:spPr>
            <a:xfrm>
              <a:off x="2741215" y="152400"/>
              <a:ext cx="3126929" cy="762000"/>
            </a:xfrm>
            <a:prstGeom prst="flowChartInputOutput">
              <a:avLst/>
            </a:prstGeom>
            <a:noFill/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Action trace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(l) 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= a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, a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, …, a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l</a:t>
              </a:r>
              <a:endParaRPr lang="en-US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6" name="Straight Arrow Connector 35"/>
            <p:cNvCxnSpPr>
              <a:stCxn id="28" idx="4"/>
              <a:endCxn id="4" idx="0"/>
            </p:cNvCxnSpPr>
            <p:nvPr/>
          </p:nvCxnSpPr>
          <p:spPr>
            <a:xfrm>
              <a:off x="4304680" y="914400"/>
              <a:ext cx="993" cy="30480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cision 39"/>
            <p:cNvSpPr/>
            <p:nvPr/>
          </p:nvSpPr>
          <p:spPr>
            <a:xfrm>
              <a:off x="3513957" y="4800600"/>
              <a:ext cx="1562099" cy="12954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Is 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f(</a:t>
              </a:r>
              <a:r>
                <a:rPr lang="en-US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lang="en-US" baseline="30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(k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aboveτ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? 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2" name="Straight Arrow Connector 41"/>
            <p:cNvCxnSpPr>
              <a:stCxn id="10" idx="2"/>
              <a:endCxn id="40" idx="0"/>
            </p:cNvCxnSpPr>
            <p:nvPr/>
          </p:nvCxnSpPr>
          <p:spPr>
            <a:xfrm flipH="1">
              <a:off x="4295007" y="4495800"/>
              <a:ext cx="10070" cy="30480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0" idx="2"/>
              <a:endCxn id="50" idx="1"/>
            </p:cNvCxnSpPr>
            <p:nvPr/>
          </p:nvCxnSpPr>
          <p:spPr>
            <a:xfrm rot="16200000" flipH="1">
              <a:off x="4588185" y="5802821"/>
              <a:ext cx="266700" cy="853057"/>
            </a:xfrm>
            <a:prstGeom prst="bentConnector2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rminator 49"/>
            <p:cNvSpPr/>
            <p:nvPr/>
          </p:nvSpPr>
          <p:spPr>
            <a:xfrm>
              <a:off x="5148064" y="6020594"/>
              <a:ext cx="1481336" cy="68421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Agent is not suspicious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9" name="Terminator 58"/>
            <p:cNvSpPr/>
            <p:nvPr/>
          </p:nvSpPr>
          <p:spPr>
            <a:xfrm>
              <a:off x="971600" y="6020594"/>
              <a:ext cx="1515739" cy="68421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Agent is suspicious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" name="Terminator 61"/>
            <p:cNvSpPr/>
            <p:nvPr/>
          </p:nvSpPr>
          <p:spPr>
            <a:xfrm>
              <a:off x="467544" y="152400"/>
              <a:ext cx="1993286" cy="7620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Agent of interest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63" name="Straight Arrow Connector 62"/>
            <p:cNvCxnSpPr>
              <a:stCxn id="62" idx="3"/>
              <a:endCxn id="28" idx="2"/>
            </p:cNvCxnSpPr>
            <p:nvPr/>
          </p:nvCxnSpPr>
          <p:spPr>
            <a:xfrm>
              <a:off x="2460830" y="533400"/>
              <a:ext cx="593078" cy="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915816" y="5079368"/>
              <a:ext cx="633569" cy="369332"/>
            </a:xfrm>
            <a:prstGeom prst="rect">
              <a:avLst/>
            </a:prstGeom>
            <a:noFill/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yes</a:t>
              </a:r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71110" y="6020594"/>
              <a:ext cx="633569" cy="369332"/>
            </a:xfrm>
            <a:prstGeom prst="rect">
              <a:avLst/>
            </a:prstGeom>
            <a:noFill/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no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" name="Data 27"/>
            <p:cNvSpPr/>
            <p:nvPr/>
          </p:nvSpPr>
          <p:spPr>
            <a:xfrm>
              <a:off x="467544" y="1219200"/>
              <a:ext cx="1993286" cy="762000"/>
            </a:xfrm>
            <a:prstGeom prst="flowChartInputOutput">
              <a:avLst/>
            </a:prstGeom>
            <a:noFill/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Environment</a:t>
              </a:r>
              <a:endParaRPr lang="en-US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2" name="Straight Arrow Connector 21"/>
            <p:cNvCxnSpPr>
              <a:stCxn id="19" idx="5"/>
              <a:endCxn id="4" idx="1"/>
            </p:cNvCxnSpPr>
            <p:nvPr/>
          </p:nvCxnSpPr>
          <p:spPr>
            <a:xfrm>
              <a:off x="2261501" y="1600200"/>
              <a:ext cx="481700" cy="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47"/>
            <p:cNvCxnSpPr>
              <a:stCxn id="40" idx="1"/>
              <a:endCxn id="59" idx="3"/>
            </p:cNvCxnSpPr>
            <p:nvPr/>
          </p:nvCxnSpPr>
          <p:spPr>
            <a:xfrm rot="10800000" flipV="1">
              <a:off x="2487339" y="5448300"/>
              <a:ext cx="1026618" cy="9144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Bracket 71"/>
            <p:cNvSpPr/>
            <p:nvPr/>
          </p:nvSpPr>
          <p:spPr>
            <a:xfrm>
              <a:off x="6629400" y="33823"/>
              <a:ext cx="288032" cy="3096344"/>
            </a:xfrm>
            <a:prstGeom prst="rightBracket">
              <a:avLst/>
            </a:prstGeom>
            <a:noFill/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Step 1</a:t>
              </a:r>
              <a:endParaRPr lang="sl-SI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3" name="Right Bracket 72"/>
            <p:cNvSpPr/>
            <p:nvPr/>
          </p:nvSpPr>
          <p:spPr>
            <a:xfrm>
              <a:off x="6629400" y="3238500"/>
              <a:ext cx="288032" cy="3573706"/>
            </a:xfrm>
            <a:prstGeom prst="rightBracket">
              <a:avLst/>
            </a:prstGeom>
            <a:noFill/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Step </a:t>
              </a:r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sl-SI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51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Boštjan Kaluža</dc:creator>
  <cp:lastModifiedBy>bostjan</cp:lastModifiedBy>
  <cp:revision>12</cp:revision>
  <dcterms:created xsi:type="dcterms:W3CDTF">2011-10-10T14:32:16Z</dcterms:created>
  <dcterms:modified xsi:type="dcterms:W3CDTF">2011-10-14T12:39:13Z</dcterms:modified>
</cp:coreProperties>
</file>