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9144000" cy="6858000" type="screen4x3"/>
  <p:notesSz cx="6858000" cy="9144000"/>
  <p:defaultTextStyle>
    <a:lvl1pPr marL="0" algn="l" rtl="0" latinLnBrk="0"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0" autoAdjust="0"/>
  </p:normalViewPr>
  <p:slideViewPr>
    <p:cSldViewPr>
      <p:cViewPr varScale="1">
        <p:scale>
          <a:sx n="118" d="100"/>
          <a:sy n="118" d="100"/>
        </p:scale>
        <p:origin x="13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5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0CCC2-661A-427E-82E9-E980C06F2A0F}" type="datetimeFigureOut">
              <a:rPr lang="en-US" smtClean="0"/>
              <a:pPr/>
              <a:t>09/08/2016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CADE-AEED-4DDE-BD69-A5AAEAA37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23A9FA1-3575-4E92-A1E6-2209F0D1F4DE}" type="datetimeFigureOut">
              <a:rPr lang="en-US" smtClean="0"/>
              <a:pPr/>
              <a:t>09/08/2016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BE1EF58-0341-4939-9227-899A80B035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5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0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8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rPr lang="en-US" smtClean="0"/>
              <a:pPr/>
              <a:t>09/08/2016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440A-D04E-4FB0-ACBB-D1FD42651063}" type="datetime1">
              <a:rPr lang="en-US" smtClean="0"/>
              <a:pPr/>
              <a:t>09/08/2016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6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81713" y="407819"/>
            <a:ext cx="2761412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100" b="1" dirty="0" smtClean="0"/>
              <a:t>Classes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_</a:t>
            </a:r>
            <a:r>
              <a:rPr lang="en-US" sz="1100" dirty="0" smtClean="0"/>
              <a:t>id (ObjectId)</a:t>
            </a: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className (String)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dateCreated (Date)</a:t>
            </a: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Students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dateCreated (</a:t>
            </a:r>
            <a:r>
              <a:rPr lang="en-US" sz="1100" dirty="0" smtClean="0"/>
              <a:t>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student (</a:t>
            </a:r>
            <a:r>
              <a:rPr lang="en-US" sz="1100" dirty="0"/>
              <a:t>ObjectId</a:t>
            </a:r>
            <a:r>
              <a:rPr lang="en-US" sz="1100" dirty="0" smtClean="0"/>
              <a:t>)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products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baseProduct (ObjectId</a:t>
            </a:r>
            <a:r>
              <a:rPr lang="en-US" sz="110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price </a:t>
            </a:r>
            <a:r>
              <a:rPr lang="en-US" sz="1100" dirty="0"/>
              <a:t>(</a:t>
            </a:r>
            <a:r>
              <a:rPr lang="en-US" sz="1100" dirty="0" smtClean="0"/>
              <a:t>Number)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dateCreated (Date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590800"/>
            <a:ext cx="274320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_</a:t>
            </a:r>
            <a:r>
              <a:rPr lang="en-US" sz="1100" dirty="0"/>
              <a:t>id (ObjectId)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fullName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phoneNumber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dateCreated (Date)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2590800"/>
            <a:ext cx="274320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Products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_id (ObjectId)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name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price (Number)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billingPeriod (String)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76400" y="1524000"/>
            <a:ext cx="19812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2905" y="1866900"/>
            <a:ext cx="342895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6A2D3C-D487-4D36-A3C5-D55671B3DA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2016-08-09T17:25:18Z</dcterms:created>
  <dcterms:modified xsi:type="dcterms:W3CDTF">2016-08-13T08:35:47Z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TC101743259990</vt:lpwstr>
  </property>
</Properties>
</file>