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4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664" y="-592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7"/>
            <a:ext cx="116586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4E1-261E-464A-8896-C92071A07DC8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E96B-EADD-F54B-B926-451ACD3CA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3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4E1-261E-464A-8896-C92071A07DC8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E96B-EADD-F54B-B926-451ACD3CA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182564"/>
            <a:ext cx="4629150" cy="3902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82564"/>
            <a:ext cx="13658850" cy="3902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4E1-261E-464A-8896-C92071A07DC8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E96B-EADD-F54B-B926-451ACD3CA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7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4E1-261E-464A-8896-C92071A07DC8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E96B-EADD-F54B-B926-451ACD3CA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1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4"/>
            <a:ext cx="116586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4E1-261E-464A-8896-C92071A07DC8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E96B-EADD-F54B-B926-451ACD3CA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5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066800"/>
            <a:ext cx="91440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1066800"/>
            <a:ext cx="91440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4E1-261E-464A-8896-C92071A07DC8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E96B-EADD-F54B-B926-451ACD3CA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7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9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9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4E1-261E-464A-8896-C92071A07DC8}" type="datetimeFigureOut">
              <a:rPr lang="en-US" smtClean="0"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E96B-EADD-F54B-B926-451ACD3CA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3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4E1-261E-464A-8896-C92071A07DC8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E96B-EADD-F54B-B926-451ACD3CA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4E1-261E-464A-8896-C92071A07DC8}" type="datetimeFigureOut">
              <a:rPr lang="en-US" smtClean="0"/>
              <a:t>6/16/16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E96B-EADD-F54B-B926-451ACD3CA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7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6" y="273052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2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4E1-261E-464A-8896-C92071A07DC8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E96B-EADD-F54B-B926-451ACD3CA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1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6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4E1-261E-464A-8896-C92071A07DC8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E96B-EADD-F54B-B926-451ACD3CA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6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584E1-261E-464A-8896-C92071A07DC8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9E96B-EADD-F54B-B926-451ACD3CA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895667" y="2154431"/>
            <a:ext cx="1580443" cy="23170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529286" y="282210"/>
            <a:ext cx="4925830" cy="6133720"/>
          </a:xfrm>
          <a:prstGeom prst="roundRect">
            <a:avLst>
              <a:gd name="adj" fmla="val 4969"/>
            </a:avLst>
          </a:prstGeom>
          <a:noFill/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573944" y="3887039"/>
            <a:ext cx="3403159" cy="2528889"/>
            <a:chOff x="1733285" y="3951111"/>
            <a:chExt cx="3403159" cy="2528889"/>
          </a:xfrm>
        </p:grpSpPr>
        <p:sp>
          <p:nvSpPr>
            <p:cNvPr id="5" name="Parallelogram 4"/>
            <p:cNvSpPr/>
            <p:nvPr/>
          </p:nvSpPr>
          <p:spPr>
            <a:xfrm>
              <a:off x="1733285" y="3951111"/>
              <a:ext cx="3403159" cy="2528889"/>
            </a:xfrm>
            <a:prstGeom prst="parallelogram">
              <a:avLst>
                <a:gd name="adj" fmla="val 1830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Calculate feature images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26" name="Picture 25" descr="featureImage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399" y="4938774"/>
              <a:ext cx="2050507" cy="1356113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282104" y="1624151"/>
            <a:ext cx="1983583" cy="3035407"/>
            <a:chOff x="144016" y="3485444"/>
            <a:chExt cx="1983583" cy="3035407"/>
          </a:xfrm>
        </p:grpSpPr>
        <p:sp>
          <p:nvSpPr>
            <p:cNvPr id="4" name="Rectangle 3"/>
            <p:cNvSpPr/>
            <p:nvPr/>
          </p:nvSpPr>
          <p:spPr>
            <a:xfrm>
              <a:off x="144016" y="3485444"/>
              <a:ext cx="1983583" cy="300566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Multi-modal input</a:t>
              </a:r>
            </a:p>
            <a:p>
              <a:pPr algn="ctr"/>
              <a:r>
                <a:rPr lang="en-US" b="1" dirty="0" smtClean="0"/>
                <a:t>(single subject)</a:t>
              </a:r>
              <a:endParaRPr lang="en-US" b="1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466" y="4128915"/>
              <a:ext cx="826793" cy="9144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0593" y="4128915"/>
              <a:ext cx="826793" cy="9144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1130" y="5327279"/>
              <a:ext cx="821871" cy="91440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465335" y="4999761"/>
              <a:ext cx="415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T1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37728" y="6151519"/>
              <a:ext cx="415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T2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01363" y="4972760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FLAIR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23058" y="385729"/>
            <a:ext cx="2413629" cy="2935111"/>
            <a:chOff x="920784" y="344157"/>
            <a:chExt cx="2413629" cy="2935111"/>
          </a:xfrm>
        </p:grpSpPr>
        <p:sp>
          <p:nvSpPr>
            <p:cNvPr id="22" name="Rectangle 21"/>
            <p:cNvSpPr/>
            <p:nvPr/>
          </p:nvSpPr>
          <p:spPr>
            <a:xfrm>
              <a:off x="920784" y="344157"/>
              <a:ext cx="2413629" cy="29351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Symmetric</a:t>
              </a:r>
            </a:p>
            <a:p>
              <a:pPr algn="ctr"/>
              <a:r>
                <a:rPr lang="en-US" b="1" dirty="0" smtClean="0"/>
                <a:t>multimodal template</a:t>
              </a:r>
              <a:endParaRPr lang="en-US" b="1" dirty="0"/>
            </a:p>
          </p:txBody>
        </p:sp>
        <p:pic>
          <p:nvPicPr>
            <p:cNvPr id="36" name="Picture 35" descr="MMR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869" y="1025480"/>
              <a:ext cx="2081581" cy="2081581"/>
            </a:xfrm>
            <a:prstGeom prst="rect">
              <a:avLst/>
            </a:prstGeom>
          </p:spPr>
        </p:pic>
      </p:grpSp>
      <p:cxnSp>
        <p:nvCxnSpPr>
          <p:cNvPr id="41" name="Elbow Connector 40"/>
          <p:cNvCxnSpPr>
            <a:stCxn id="22" idx="2"/>
            <a:endCxn id="5" idx="1"/>
          </p:cNvCxnSpPr>
          <p:nvPr/>
        </p:nvCxnSpPr>
        <p:spPr>
          <a:xfrm rot="16200000" flipH="1">
            <a:off x="4135321" y="3515392"/>
            <a:ext cx="566199" cy="177094"/>
          </a:xfrm>
          <a:prstGeom prst="bentConnector3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824223" y="1132349"/>
            <a:ext cx="4195702" cy="1819742"/>
            <a:chOff x="6915902" y="488058"/>
            <a:chExt cx="4195702" cy="1819742"/>
          </a:xfrm>
        </p:grpSpPr>
        <p:sp>
          <p:nvSpPr>
            <p:cNvPr id="23" name="Rectangle 22"/>
            <p:cNvSpPr/>
            <p:nvPr/>
          </p:nvSpPr>
          <p:spPr>
            <a:xfrm>
              <a:off x="6915902" y="488058"/>
              <a:ext cx="4195702" cy="18197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Training data (original + feature images)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0130213" y="979860"/>
              <a:ext cx="786556" cy="86869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025769" y="979860"/>
              <a:ext cx="786556" cy="86869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8137725" y="979860"/>
              <a:ext cx="786556" cy="86869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9158761" y="1396740"/>
              <a:ext cx="636129" cy="91440"/>
              <a:chOff x="3274428" y="916961"/>
              <a:chExt cx="636129" cy="9144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74428" y="916961"/>
                <a:ext cx="91440" cy="9144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546773" y="916961"/>
                <a:ext cx="91440" cy="9144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819117" y="916961"/>
                <a:ext cx="91440" cy="9144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5" name="Picture 44" descr="01C1046_slice163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213" y="1070694"/>
              <a:ext cx="680355" cy="670350"/>
            </a:xfrm>
            <a:prstGeom prst="rect">
              <a:avLst/>
            </a:prstGeom>
          </p:spPr>
        </p:pic>
        <p:pic>
          <p:nvPicPr>
            <p:cNvPr id="53" name="Picture 52" descr="01C1019_slice170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7415" y="1073532"/>
              <a:ext cx="667512" cy="667512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/>
          </p:nvSpPr>
          <p:spPr>
            <a:xfrm>
              <a:off x="6972346" y="1872721"/>
              <a:ext cx="9516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Subject 1</a:t>
              </a:r>
              <a:endParaRPr lang="en-US" sz="1600" dirty="0"/>
            </a:p>
          </p:txBody>
        </p:sp>
        <p:pic>
          <p:nvPicPr>
            <p:cNvPr id="55" name="Picture 54" descr="01C1019_Slice159_FLAIR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0372" y="1062984"/>
              <a:ext cx="667512" cy="667512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8042896" y="1872721"/>
              <a:ext cx="9516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Subject 2</a:t>
              </a:r>
              <a:endParaRPr lang="en-US" sz="16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009957" y="1865730"/>
              <a:ext cx="10183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Subject </a:t>
              </a:r>
              <a:r>
                <a:rPr lang="en-US" sz="1600" i="1" dirty="0" smtClean="0"/>
                <a:t>N</a:t>
              </a:r>
              <a:endParaRPr lang="en-US" sz="1600" i="1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785293" y="4134752"/>
            <a:ext cx="1818231" cy="2033463"/>
            <a:chOff x="6941365" y="3684568"/>
            <a:chExt cx="1818231" cy="2033463"/>
          </a:xfrm>
        </p:grpSpPr>
        <p:sp>
          <p:nvSpPr>
            <p:cNvPr id="17" name="Rectangle 16"/>
            <p:cNvSpPr/>
            <p:nvPr/>
          </p:nvSpPr>
          <p:spPr>
            <a:xfrm>
              <a:off x="6941365" y="3684568"/>
              <a:ext cx="1818231" cy="20334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RF stage 1 model</a:t>
              </a:r>
              <a:endParaRPr lang="en-US" b="1" dirty="0"/>
            </a:p>
          </p:txBody>
        </p:sp>
        <p:sp>
          <p:nvSpPr>
            <p:cNvPr id="60" name="Decision 59"/>
            <p:cNvSpPr/>
            <p:nvPr/>
          </p:nvSpPr>
          <p:spPr>
            <a:xfrm>
              <a:off x="7552877" y="4098213"/>
              <a:ext cx="604806" cy="405715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Decision 61"/>
            <p:cNvSpPr/>
            <p:nvPr/>
          </p:nvSpPr>
          <p:spPr>
            <a:xfrm>
              <a:off x="7157672" y="4678087"/>
              <a:ext cx="509967" cy="366017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Decision 64"/>
            <p:cNvSpPr/>
            <p:nvPr/>
          </p:nvSpPr>
          <p:spPr>
            <a:xfrm>
              <a:off x="8041107" y="4678087"/>
              <a:ext cx="509967" cy="366017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0" idx="2"/>
              <a:endCxn id="62" idx="0"/>
            </p:cNvCxnSpPr>
            <p:nvPr/>
          </p:nvCxnSpPr>
          <p:spPr>
            <a:xfrm rot="5400000">
              <a:off x="7546889" y="4369695"/>
              <a:ext cx="174159" cy="44262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69"/>
            <p:cNvCxnSpPr>
              <a:stCxn id="60" idx="2"/>
              <a:endCxn id="65" idx="0"/>
            </p:cNvCxnSpPr>
            <p:nvPr/>
          </p:nvCxnSpPr>
          <p:spPr>
            <a:xfrm rot="16200000" flipH="1">
              <a:off x="7988606" y="4370601"/>
              <a:ext cx="174159" cy="440811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69"/>
            <p:cNvCxnSpPr>
              <a:stCxn id="65" idx="2"/>
              <a:endCxn id="93" idx="0"/>
            </p:cNvCxnSpPr>
            <p:nvPr/>
          </p:nvCxnSpPr>
          <p:spPr>
            <a:xfrm rot="16200000" flipH="1">
              <a:off x="8300919" y="5039275"/>
              <a:ext cx="222526" cy="23218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69"/>
            <p:cNvCxnSpPr>
              <a:stCxn id="65" idx="2"/>
              <a:endCxn id="92" idx="0"/>
            </p:cNvCxnSpPr>
            <p:nvPr/>
          </p:nvCxnSpPr>
          <p:spPr>
            <a:xfrm rot="5400000">
              <a:off x="8074243" y="5044782"/>
              <a:ext cx="222526" cy="22117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69"/>
            <p:cNvCxnSpPr>
              <a:stCxn id="62" idx="2"/>
              <a:endCxn id="90" idx="0"/>
            </p:cNvCxnSpPr>
            <p:nvPr/>
          </p:nvCxnSpPr>
          <p:spPr>
            <a:xfrm rot="5400000">
              <a:off x="7179174" y="5033148"/>
              <a:ext cx="222526" cy="24443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69"/>
            <p:cNvCxnSpPr>
              <a:stCxn id="62" idx="2"/>
              <a:endCxn id="91" idx="0"/>
            </p:cNvCxnSpPr>
            <p:nvPr/>
          </p:nvCxnSpPr>
          <p:spPr>
            <a:xfrm rot="16200000" flipH="1">
              <a:off x="7405849" y="5050910"/>
              <a:ext cx="222526" cy="20891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rminator 89"/>
            <p:cNvSpPr/>
            <p:nvPr/>
          </p:nvSpPr>
          <p:spPr>
            <a:xfrm>
              <a:off x="6978177" y="5266630"/>
              <a:ext cx="380080" cy="223798"/>
            </a:xfrm>
            <a:prstGeom prst="flowChartTerminator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rminator 90"/>
            <p:cNvSpPr/>
            <p:nvPr/>
          </p:nvSpPr>
          <p:spPr>
            <a:xfrm>
              <a:off x="7431529" y="5266630"/>
              <a:ext cx="380080" cy="223798"/>
            </a:xfrm>
            <a:prstGeom prst="flowChartTermina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rminator 91"/>
            <p:cNvSpPr/>
            <p:nvPr/>
          </p:nvSpPr>
          <p:spPr>
            <a:xfrm>
              <a:off x="7884881" y="5266630"/>
              <a:ext cx="380080" cy="223798"/>
            </a:xfrm>
            <a:prstGeom prst="flowChartTerminato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rminator 92"/>
            <p:cNvSpPr/>
            <p:nvPr/>
          </p:nvSpPr>
          <p:spPr>
            <a:xfrm>
              <a:off x="8338234" y="5266630"/>
              <a:ext cx="380080" cy="223798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9381046" y="4134752"/>
            <a:ext cx="1818231" cy="2033463"/>
            <a:chOff x="6941365" y="3684568"/>
            <a:chExt cx="1818231" cy="2033463"/>
          </a:xfrm>
        </p:grpSpPr>
        <p:sp>
          <p:nvSpPr>
            <p:cNvPr id="101" name="Rectangle 100"/>
            <p:cNvSpPr/>
            <p:nvPr/>
          </p:nvSpPr>
          <p:spPr>
            <a:xfrm>
              <a:off x="6941365" y="3684568"/>
              <a:ext cx="1818231" cy="20334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RF stage 2 model</a:t>
              </a:r>
              <a:endParaRPr lang="en-US" b="1" dirty="0"/>
            </a:p>
          </p:txBody>
        </p:sp>
        <p:sp>
          <p:nvSpPr>
            <p:cNvPr id="102" name="Decision 101"/>
            <p:cNvSpPr/>
            <p:nvPr/>
          </p:nvSpPr>
          <p:spPr>
            <a:xfrm>
              <a:off x="7552877" y="4098213"/>
              <a:ext cx="604806" cy="405715"/>
            </a:xfrm>
            <a:prstGeom prst="flowChartDecisi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Decision 102"/>
            <p:cNvSpPr/>
            <p:nvPr/>
          </p:nvSpPr>
          <p:spPr>
            <a:xfrm>
              <a:off x="7157672" y="4678087"/>
              <a:ext cx="509967" cy="366017"/>
            </a:xfrm>
            <a:prstGeom prst="flowChartDecisi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Decision 103"/>
            <p:cNvSpPr/>
            <p:nvPr/>
          </p:nvSpPr>
          <p:spPr>
            <a:xfrm>
              <a:off x="8041107" y="4678087"/>
              <a:ext cx="509967" cy="366017"/>
            </a:xfrm>
            <a:prstGeom prst="flowChartDecisi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69"/>
            <p:cNvCxnSpPr>
              <a:stCxn id="102" idx="2"/>
              <a:endCxn id="103" idx="0"/>
            </p:cNvCxnSpPr>
            <p:nvPr/>
          </p:nvCxnSpPr>
          <p:spPr>
            <a:xfrm rot="5400000">
              <a:off x="7546889" y="4369695"/>
              <a:ext cx="174159" cy="44262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69"/>
            <p:cNvCxnSpPr>
              <a:stCxn id="102" idx="2"/>
              <a:endCxn id="104" idx="0"/>
            </p:cNvCxnSpPr>
            <p:nvPr/>
          </p:nvCxnSpPr>
          <p:spPr>
            <a:xfrm rot="16200000" flipH="1">
              <a:off x="7988606" y="4370601"/>
              <a:ext cx="174159" cy="440811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69"/>
            <p:cNvCxnSpPr>
              <a:stCxn id="104" idx="2"/>
              <a:endCxn id="114" idx="0"/>
            </p:cNvCxnSpPr>
            <p:nvPr/>
          </p:nvCxnSpPr>
          <p:spPr>
            <a:xfrm rot="16200000" flipH="1">
              <a:off x="8300919" y="5039275"/>
              <a:ext cx="222526" cy="23218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69"/>
            <p:cNvCxnSpPr>
              <a:stCxn id="104" idx="2"/>
              <a:endCxn id="113" idx="0"/>
            </p:cNvCxnSpPr>
            <p:nvPr/>
          </p:nvCxnSpPr>
          <p:spPr>
            <a:xfrm rot="5400000">
              <a:off x="8074243" y="5044782"/>
              <a:ext cx="222526" cy="22117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69"/>
            <p:cNvCxnSpPr>
              <a:stCxn id="103" idx="2"/>
              <a:endCxn id="111" idx="0"/>
            </p:cNvCxnSpPr>
            <p:nvPr/>
          </p:nvCxnSpPr>
          <p:spPr>
            <a:xfrm rot="5400000">
              <a:off x="7179174" y="5033148"/>
              <a:ext cx="222526" cy="24443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69"/>
            <p:cNvCxnSpPr>
              <a:stCxn id="103" idx="2"/>
              <a:endCxn id="112" idx="0"/>
            </p:cNvCxnSpPr>
            <p:nvPr/>
          </p:nvCxnSpPr>
          <p:spPr>
            <a:xfrm rot="16200000" flipH="1">
              <a:off x="7405849" y="5050910"/>
              <a:ext cx="222526" cy="20891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rminator 110"/>
            <p:cNvSpPr/>
            <p:nvPr/>
          </p:nvSpPr>
          <p:spPr>
            <a:xfrm>
              <a:off x="6978177" y="5266630"/>
              <a:ext cx="380080" cy="223798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rminator 111"/>
            <p:cNvSpPr/>
            <p:nvPr/>
          </p:nvSpPr>
          <p:spPr>
            <a:xfrm>
              <a:off x="7431529" y="5266630"/>
              <a:ext cx="380080" cy="223798"/>
            </a:xfrm>
            <a:prstGeom prst="flowChartTermina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rminator 112"/>
            <p:cNvSpPr/>
            <p:nvPr/>
          </p:nvSpPr>
          <p:spPr>
            <a:xfrm>
              <a:off x="7884881" y="5266630"/>
              <a:ext cx="380080" cy="223798"/>
            </a:xfrm>
            <a:prstGeom prst="flowChartTerminator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rminator 113"/>
            <p:cNvSpPr/>
            <p:nvPr/>
          </p:nvSpPr>
          <p:spPr>
            <a:xfrm>
              <a:off x="8338234" y="5266630"/>
              <a:ext cx="380080" cy="223798"/>
            </a:xfrm>
            <a:prstGeom prst="flowChartTerminato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7" name="Straight Arrow Connector 116"/>
          <p:cNvCxnSpPr/>
          <p:nvPr/>
        </p:nvCxnSpPr>
        <p:spPr>
          <a:xfrm>
            <a:off x="8603524" y="5089213"/>
            <a:ext cx="777522" cy="0"/>
          </a:xfrm>
          <a:prstGeom prst="straightConnector1">
            <a:avLst/>
          </a:prstGeom>
          <a:ln w="3175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23" idx="2"/>
            <a:endCxn id="17" idx="0"/>
          </p:cNvCxnSpPr>
          <p:nvPr/>
        </p:nvCxnSpPr>
        <p:spPr>
          <a:xfrm rot="5400000">
            <a:off x="7716912" y="2929589"/>
            <a:ext cx="1182661" cy="1227665"/>
          </a:xfrm>
          <a:prstGeom prst="bentConnector3">
            <a:avLst/>
          </a:prstGeom>
          <a:ln w="3175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23" idx="2"/>
            <a:endCxn id="101" idx="0"/>
          </p:cNvCxnSpPr>
          <p:nvPr/>
        </p:nvCxnSpPr>
        <p:spPr>
          <a:xfrm rot="16200000" flipH="1">
            <a:off x="9014788" y="2859377"/>
            <a:ext cx="1182661" cy="1368088"/>
          </a:xfrm>
          <a:prstGeom prst="bentConnector3">
            <a:avLst>
              <a:gd name="adj1" fmla="val 50000"/>
            </a:avLst>
          </a:prstGeom>
          <a:ln w="3175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146773" y="385729"/>
            <a:ext cx="3523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Random forest model construction</a:t>
            </a:r>
          </a:p>
          <a:p>
            <a:pPr algn="ctr"/>
            <a:r>
              <a:rPr lang="en-US" b="1" dirty="0" smtClean="0"/>
              <a:t>(offline)</a:t>
            </a:r>
            <a:endParaRPr lang="en-US" b="1" dirty="0"/>
          </a:p>
        </p:txBody>
      </p:sp>
      <p:cxnSp>
        <p:nvCxnSpPr>
          <p:cNvPr id="131" name="Straight Arrow Connector 130"/>
          <p:cNvCxnSpPr>
            <a:stCxn id="5" idx="2"/>
            <a:endCxn id="17" idx="1"/>
          </p:cNvCxnSpPr>
          <p:nvPr/>
        </p:nvCxnSpPr>
        <p:spPr>
          <a:xfrm>
            <a:off x="5745659" y="5151484"/>
            <a:ext cx="1039634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5" idx="4"/>
            <a:endCxn id="101" idx="2"/>
          </p:cNvCxnSpPr>
          <p:nvPr/>
        </p:nvCxnSpPr>
        <p:spPr>
          <a:xfrm rot="5400000" flipH="1" flipV="1">
            <a:off x="7158986" y="3284753"/>
            <a:ext cx="247713" cy="6014638"/>
          </a:xfrm>
          <a:prstGeom prst="bentConnector3">
            <a:avLst>
              <a:gd name="adj1" fmla="val -107820"/>
            </a:avLst>
          </a:prstGeom>
          <a:ln w="3175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8603524" y="5250762"/>
            <a:ext cx="777522" cy="6778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22" idx="3"/>
            <a:endCxn id="23" idx="1"/>
          </p:cNvCxnSpPr>
          <p:nvPr/>
        </p:nvCxnSpPr>
        <p:spPr>
          <a:xfrm>
            <a:off x="5536687" y="1853285"/>
            <a:ext cx="1287536" cy="188935"/>
          </a:xfrm>
          <a:prstGeom prst="bentConnector3">
            <a:avLst/>
          </a:prstGeom>
          <a:ln w="3175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4" idx="3"/>
            <a:endCxn id="5" idx="5"/>
          </p:cNvCxnSpPr>
          <p:nvPr/>
        </p:nvCxnSpPr>
        <p:spPr>
          <a:xfrm>
            <a:off x="2265687" y="3126985"/>
            <a:ext cx="539701" cy="2024499"/>
          </a:xfrm>
          <a:prstGeom prst="bentConnector3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4" name="Picture 1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01888" y="2523488"/>
            <a:ext cx="1371600" cy="1511300"/>
          </a:xfrm>
          <a:prstGeom prst="rect">
            <a:avLst/>
          </a:prstGeom>
        </p:spPr>
      </p:pic>
      <p:sp>
        <p:nvSpPr>
          <p:cNvPr id="155" name="Rectangle 154"/>
          <p:cNvSpPr/>
          <p:nvPr/>
        </p:nvSpPr>
        <p:spPr>
          <a:xfrm>
            <a:off x="11884420" y="4054168"/>
            <a:ext cx="15803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WMH prob. map</a:t>
            </a:r>
            <a:endParaRPr lang="en-US" sz="1600" dirty="0"/>
          </a:p>
        </p:txBody>
      </p:sp>
      <p:cxnSp>
        <p:nvCxnSpPr>
          <p:cNvPr id="157" name="Elbow Connector 156"/>
          <p:cNvCxnSpPr>
            <a:stCxn id="101" idx="3"/>
            <a:endCxn id="20" idx="1"/>
          </p:cNvCxnSpPr>
          <p:nvPr/>
        </p:nvCxnSpPr>
        <p:spPr>
          <a:xfrm flipV="1">
            <a:off x="11199277" y="3312976"/>
            <a:ext cx="696390" cy="183850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6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5637</TotalTime>
  <Words>51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Tustison</dc:creator>
  <cp:lastModifiedBy>Nick Tustison</cp:lastModifiedBy>
  <cp:revision>14</cp:revision>
  <dcterms:created xsi:type="dcterms:W3CDTF">2016-06-17T00:44:41Z</dcterms:created>
  <dcterms:modified xsi:type="dcterms:W3CDTF">2016-06-20T22:42:25Z</dcterms:modified>
</cp:coreProperties>
</file>