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37"/>
  </p:notesMasterIdLst>
  <p:sldIdLst>
    <p:sldId id="256" r:id="rId2"/>
    <p:sldId id="288" r:id="rId3"/>
    <p:sldId id="272" r:id="rId4"/>
    <p:sldId id="274" r:id="rId5"/>
    <p:sldId id="275" r:id="rId6"/>
    <p:sldId id="277" r:id="rId7"/>
    <p:sldId id="284" r:id="rId8"/>
    <p:sldId id="283" r:id="rId9"/>
    <p:sldId id="314" r:id="rId10"/>
    <p:sldId id="313" r:id="rId11"/>
    <p:sldId id="294" r:id="rId12"/>
    <p:sldId id="280" r:id="rId13"/>
    <p:sldId id="290" r:id="rId14"/>
    <p:sldId id="292" r:id="rId15"/>
    <p:sldId id="295" r:id="rId16"/>
    <p:sldId id="273" r:id="rId17"/>
    <p:sldId id="317" r:id="rId18"/>
    <p:sldId id="316" r:id="rId19"/>
    <p:sldId id="318" r:id="rId20"/>
    <p:sldId id="301" r:id="rId21"/>
    <p:sldId id="297" r:id="rId22"/>
    <p:sldId id="302" r:id="rId23"/>
    <p:sldId id="303" r:id="rId24"/>
    <p:sldId id="311" r:id="rId25"/>
    <p:sldId id="304" r:id="rId26"/>
    <p:sldId id="307" r:id="rId27"/>
    <p:sldId id="308" r:id="rId28"/>
    <p:sldId id="319" r:id="rId29"/>
    <p:sldId id="320" r:id="rId30"/>
    <p:sldId id="321" r:id="rId31"/>
    <p:sldId id="312" r:id="rId32"/>
    <p:sldId id="305" r:id="rId33"/>
    <p:sldId id="306" r:id="rId34"/>
    <p:sldId id="309" r:id="rId35"/>
    <p:sldId id="310" r:id="rId36"/>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990000"/>
    <a:srgbClr val="FFFF6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35" autoAdjust="0"/>
    <p:restoredTop sz="94622" autoAdjust="0"/>
  </p:normalViewPr>
  <p:slideViewPr>
    <p:cSldViewPr snapToObjects="1">
      <p:cViewPr>
        <p:scale>
          <a:sx n="130" d="100"/>
          <a:sy n="130" d="100"/>
        </p:scale>
        <p:origin x="-1116"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324D7B-45F2-478D-A103-73FF397AF8B0}" type="datetimeFigureOut">
              <a:rPr lang="ko-KR" altLang="en-US" smtClean="0"/>
              <a:t>2014-10-29</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92EA35-5C1E-420E-BF42-B80461BFFB6D}" type="slidenum">
              <a:rPr lang="ko-KR" altLang="en-US" smtClean="0"/>
              <a:t>‹#›</a:t>
            </a:fld>
            <a:endParaRPr lang="ko-KR" altLang="en-US"/>
          </a:p>
        </p:txBody>
      </p:sp>
    </p:spTree>
    <p:extLst>
      <p:ext uri="{BB962C8B-B14F-4D97-AF65-F5344CB8AC3E}">
        <p14:creationId xmlns:p14="http://schemas.microsoft.com/office/powerpoint/2010/main" val="389242119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032194" name="Rectangle 2"/>
          <p:cNvSpPr>
            <a:spLocks noGrp="1" noChangeArrowheads="1"/>
          </p:cNvSpPr>
          <p:nvPr>
            <p:ph type="ctrTitle"/>
          </p:nvPr>
        </p:nvSpPr>
        <p:spPr>
          <a:xfrm>
            <a:off x="2705144" y="2019338"/>
            <a:ext cx="3733715" cy="492443"/>
          </a:xfrm>
        </p:spPr>
        <p:txBody>
          <a:bodyPr wrap="none" lIns="91440" tIns="45720" rIns="91440" bIns="45720">
            <a:spAutoFit/>
          </a:bodyPr>
          <a:lstStyle>
            <a:lvl1pPr algn="ctr">
              <a:defRPr sz="2600">
                <a:solidFill>
                  <a:schemeClr val="tx1"/>
                </a:solidFill>
              </a:defRPr>
            </a:lvl1pPr>
          </a:lstStyle>
          <a:p>
            <a:pPr lvl="0"/>
            <a:r>
              <a:rPr lang="ko-KR" altLang="en-US" noProof="0" smtClean="0"/>
              <a:t>마스터 제목 스타일 편집</a:t>
            </a:r>
          </a:p>
        </p:txBody>
      </p:sp>
      <p:sp>
        <p:nvSpPr>
          <p:cNvPr id="1032195" name="Rectangle 3"/>
          <p:cNvSpPr>
            <a:spLocks noGrp="1" noChangeArrowheads="1"/>
          </p:cNvSpPr>
          <p:nvPr>
            <p:ph type="subTitle" idx="1"/>
          </p:nvPr>
        </p:nvSpPr>
        <p:spPr>
          <a:xfrm>
            <a:off x="3140593" y="2743238"/>
            <a:ext cx="2861362" cy="366767"/>
          </a:xfrm>
        </p:spPr>
        <p:txBody>
          <a:bodyPr wrap="none" lIns="90488" tIns="44450" rIns="90488"/>
          <a:lstStyle>
            <a:lvl1pPr marL="0" indent="0" algn="ctr" fontAlgn="base">
              <a:spcBef>
                <a:spcPct val="0"/>
              </a:spcBef>
              <a:buFontTx/>
              <a:buNone/>
              <a:tabLst/>
              <a:defRPr sz="1800" b="1"/>
            </a:lvl1pPr>
          </a:lstStyle>
          <a:p>
            <a:pPr lvl="0"/>
            <a:r>
              <a:rPr lang="ko-KR" altLang="en-US" noProof="0" smtClean="0"/>
              <a:t>마스터 부제목 스타일 편집</a:t>
            </a:r>
          </a:p>
        </p:txBody>
      </p:sp>
      <p:grpSp>
        <p:nvGrpSpPr>
          <p:cNvPr id="1032197" name="Group 5"/>
          <p:cNvGrpSpPr>
            <a:grpSpLocks/>
          </p:cNvGrpSpPr>
          <p:nvPr/>
        </p:nvGrpSpPr>
        <p:grpSpPr bwMode="auto">
          <a:xfrm>
            <a:off x="6953251" y="527089"/>
            <a:ext cx="1638300" cy="274637"/>
            <a:chOff x="4745" y="332"/>
            <a:chExt cx="1118" cy="173"/>
          </a:xfrm>
        </p:grpSpPr>
        <p:sp>
          <p:nvSpPr>
            <p:cNvPr id="1032198" name="Text Box 6"/>
            <p:cNvSpPr txBox="1">
              <a:spLocks noChangeArrowheads="1"/>
            </p:cNvSpPr>
            <p:nvPr/>
          </p:nvSpPr>
          <p:spPr bwMode="auto">
            <a:xfrm>
              <a:off x="4745" y="332"/>
              <a:ext cx="111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eaLnBrk="0" fontAlgn="ctr" latinLnBrk="0" hangingPunct="0">
                <a:spcBef>
                  <a:spcPct val="50000"/>
                </a:spcBef>
                <a:spcAft>
                  <a:spcPct val="0"/>
                </a:spcAft>
                <a:buFont typeface="Arial" charset="0"/>
                <a:buNone/>
              </a:pPr>
              <a:r>
                <a:rPr kumimoji="1" lang="en-US" altLang="ko-KR" sz="1200" b="1" smtClean="0">
                  <a:solidFill>
                    <a:srgbClr val="000000"/>
                  </a:solidFill>
                </a:rPr>
                <a:t>Strictly Confidential</a:t>
              </a:r>
            </a:p>
          </p:txBody>
        </p:sp>
        <p:sp>
          <p:nvSpPr>
            <p:cNvPr id="1032199" name="Line 7"/>
            <p:cNvSpPr>
              <a:spLocks noChangeShapeType="1"/>
            </p:cNvSpPr>
            <p:nvPr/>
          </p:nvSpPr>
          <p:spPr bwMode="auto">
            <a:xfrm>
              <a:off x="4809" y="333"/>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2200" name="Line 8"/>
            <p:cNvSpPr>
              <a:spLocks noChangeShapeType="1"/>
            </p:cNvSpPr>
            <p:nvPr/>
          </p:nvSpPr>
          <p:spPr bwMode="auto">
            <a:xfrm>
              <a:off x="4809" y="504"/>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grpSp>
      <p:sp>
        <p:nvSpPr>
          <p:cNvPr id="1032203" name="Rectangle 11"/>
          <p:cNvSpPr>
            <a:spLocks noChangeArrowheads="1"/>
          </p:cNvSpPr>
          <p:nvPr userDrawn="1"/>
        </p:nvSpPr>
        <p:spPr bwMode="auto">
          <a:xfrm>
            <a:off x="369277" y="6088063"/>
            <a:ext cx="840105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fontAlgn="base" latinLnBrk="0" hangingPunct="0">
              <a:lnSpc>
                <a:spcPct val="95000"/>
              </a:lnSpc>
              <a:spcBef>
                <a:spcPct val="0"/>
              </a:spcBef>
              <a:spcAft>
                <a:spcPct val="0"/>
              </a:spcAft>
            </a:pPr>
            <a:r>
              <a:rPr lang="en-US" altLang="ko-KR" sz="800" dirty="0" smtClean="0">
                <a:solidFill>
                  <a:srgbClr val="000000"/>
                </a:solidFill>
              </a:rPr>
              <a:t>Copyright © 2014 by</a:t>
            </a:r>
            <a:r>
              <a:rPr lang="en-US" altLang="ko-KR" sz="800" baseline="0" dirty="0" smtClean="0">
                <a:solidFill>
                  <a:srgbClr val="000000"/>
                </a:solidFill>
              </a:rPr>
              <a:t> The Corporation</a:t>
            </a:r>
            <a:r>
              <a:rPr lang="en-US" altLang="ko-KR" sz="800" dirty="0" smtClean="0">
                <a:solidFill>
                  <a:srgbClr val="000000"/>
                </a:solidFill>
              </a:rPr>
              <a:t>, Inc.   ALL RIGHTS RESERVED.</a:t>
            </a:r>
          </a:p>
          <a:p>
            <a:pPr algn="ctr" eaLnBrk="0" fontAlgn="base" latinLnBrk="0" hangingPunct="0">
              <a:lnSpc>
                <a:spcPct val="95000"/>
              </a:lnSpc>
              <a:spcBef>
                <a:spcPct val="0"/>
              </a:spcBef>
              <a:spcAft>
                <a:spcPct val="0"/>
              </a:spcAft>
            </a:pPr>
            <a:r>
              <a:rPr lang="en-US" altLang="ko-KR" sz="800" dirty="0" smtClean="0">
                <a:solidFill>
                  <a:srgbClr val="000000"/>
                </a:solidFill>
              </a:rPr>
              <a:t>No part of this publication may be reproduced, stored in a retrieval system, or transmitted in any form or by any means — </a:t>
            </a:r>
            <a:br>
              <a:rPr lang="en-US" altLang="ko-KR" sz="800" dirty="0" smtClean="0">
                <a:solidFill>
                  <a:srgbClr val="000000"/>
                </a:solidFill>
              </a:rPr>
            </a:br>
            <a:r>
              <a:rPr lang="en-US" altLang="ko-KR" sz="800" dirty="0" smtClean="0">
                <a:solidFill>
                  <a:srgbClr val="000000"/>
                </a:solidFill>
              </a:rPr>
              <a:t>electronic, mechanical, photocopying, recording, or otherwise — without the permission of The</a:t>
            </a:r>
            <a:r>
              <a:rPr lang="en-US" altLang="ko-KR" sz="800" baseline="0" dirty="0" smtClean="0">
                <a:solidFill>
                  <a:srgbClr val="000000"/>
                </a:solidFill>
              </a:rPr>
              <a:t> Corporation</a:t>
            </a:r>
            <a:r>
              <a:rPr lang="en-US" altLang="ko-KR" sz="800" dirty="0" smtClean="0">
                <a:solidFill>
                  <a:srgbClr val="000000"/>
                </a:solidFill>
              </a:rPr>
              <a:t>.</a:t>
            </a:r>
          </a:p>
          <a:p>
            <a:pPr algn="ctr" eaLnBrk="0" fontAlgn="base" latinLnBrk="0" hangingPunct="0">
              <a:lnSpc>
                <a:spcPct val="95000"/>
              </a:lnSpc>
              <a:spcBef>
                <a:spcPct val="0"/>
              </a:spcBef>
              <a:spcAft>
                <a:spcPct val="0"/>
              </a:spcAft>
            </a:pPr>
            <a:r>
              <a:rPr lang="en-US" altLang="ko-KR" sz="800" dirty="0" smtClean="0">
                <a:solidFill>
                  <a:srgbClr val="000000"/>
                </a:solidFill>
              </a:rPr>
              <a:t>This document provides an outline of a presentation and is incomplete without the accompanying oral commentary and discussion.</a:t>
            </a:r>
          </a:p>
        </p:txBody>
      </p:sp>
      <p:pic>
        <p:nvPicPr>
          <p:cNvPr id="4099"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68620" y="5229200"/>
            <a:ext cx="1862932" cy="731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564983"/>
      </p:ext>
    </p:extLst>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7098790" y="1882776"/>
            <a:ext cx="1483968" cy="461699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405579074"/>
      </p:ext>
    </p:extLst>
  </p:cSld>
  <p:clrMapOvr>
    <a:masterClrMapping/>
  </p:clrMapOvr>
  <p:transition advClick="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78112" y="555625"/>
            <a:ext cx="2004646" cy="58896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953467" y="555625"/>
            <a:ext cx="1483968" cy="58896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216782564"/>
      </p:ext>
    </p:extLst>
  </p:cSld>
  <p:clrMapOvr>
    <a:masterClrMapping/>
  </p:clrMapOvr>
  <p:transition advClick="0"/>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제목 및 차트">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차트 개체 틀 2"/>
          <p:cNvSpPr>
            <a:spLocks noGrp="1"/>
          </p:cNvSpPr>
          <p:nvPr>
            <p:ph type="chart"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3069382425"/>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표 개체 틀 2"/>
          <p:cNvSpPr>
            <a:spLocks noGrp="1"/>
          </p:cNvSpPr>
          <p:nvPr>
            <p:ph type="tbl"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4190181938"/>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564173" y="1882814"/>
            <a:ext cx="8018585" cy="1496135"/>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extLst>
      <p:ext uri="{BB962C8B-B14F-4D97-AF65-F5344CB8AC3E}">
        <p14:creationId xmlns:p14="http://schemas.microsoft.com/office/powerpoint/2010/main" val="960697193"/>
      </p:ext>
    </p:extLst>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435" y="4406939"/>
            <a:ext cx="7772400" cy="1362075"/>
          </a:xfrm>
        </p:spPr>
        <p:txBody>
          <a:bodyPr/>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435" y="3963360"/>
            <a:ext cx="7772400" cy="4435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Tree>
    <p:extLst>
      <p:ext uri="{BB962C8B-B14F-4D97-AF65-F5344CB8AC3E}">
        <p14:creationId xmlns:p14="http://schemas.microsoft.com/office/powerpoint/2010/main" val="547341068"/>
      </p:ext>
    </p:extLst>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64173"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3804"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154823273"/>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300450"/>
            <a:ext cx="4040066"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066"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289" y="1300450"/>
            <a:ext cx="4041531"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289" y="2174875"/>
            <a:ext cx="4041531"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657899330"/>
      </p:ext>
    </p:extLst>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extLst>
      <p:ext uri="{BB962C8B-B14F-4D97-AF65-F5344CB8AC3E}">
        <p14:creationId xmlns:p14="http://schemas.microsoft.com/office/powerpoint/2010/main" val="1232898161"/>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14392"/>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7" y="273050"/>
            <a:ext cx="300843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538" y="273089"/>
            <a:ext cx="5111262" cy="2819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7" y="1435139"/>
            <a:ext cx="3008435"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26317341"/>
      </p:ext>
    </p:extLst>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166"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166" y="612779"/>
            <a:ext cx="5486400" cy="6282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166" y="5367376"/>
            <a:ext cx="5486400"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903549166"/>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170" name="Rectangle 2"/>
          <p:cNvSpPr>
            <a:spLocks noGrp="1" noChangeArrowheads="1"/>
          </p:cNvSpPr>
          <p:nvPr>
            <p:ph type="title"/>
          </p:nvPr>
        </p:nvSpPr>
        <p:spPr bwMode="auto">
          <a:xfrm>
            <a:off x="559780" y="555625"/>
            <a:ext cx="801858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50" rIns="18000" bIns="44450" numCol="1" anchor="t" anchorCtr="0" compatLnSpc="1">
            <a:prstTxWarp prst="textNoShape">
              <a:avLst/>
            </a:prstTxWarp>
          </a:bodyPr>
          <a:lstStyle/>
          <a:p>
            <a:pPr lvl="0"/>
            <a:r>
              <a:rPr lang="en-US" altLang="ko-KR" smtClean="0"/>
              <a:t>Headline:  (18pt.) Ariel bold, first initial cap</a:t>
            </a:r>
          </a:p>
        </p:txBody>
      </p:sp>
      <p:sp>
        <p:nvSpPr>
          <p:cNvPr id="1031171" name="Rectangle 3"/>
          <p:cNvSpPr>
            <a:spLocks noGrp="1" noChangeArrowheads="1"/>
          </p:cNvSpPr>
          <p:nvPr>
            <p:ph type="body" idx="1"/>
          </p:nvPr>
        </p:nvSpPr>
        <p:spPr bwMode="auto">
          <a:xfrm>
            <a:off x="564173" y="1882776"/>
            <a:ext cx="8018585" cy="3970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p>
            <a:pPr lvl="0"/>
            <a:r>
              <a:rPr lang="en-US" altLang="ko-KR" dirty="0" smtClean="0"/>
              <a:t>Text: 14pt. Ariel</a:t>
            </a:r>
          </a:p>
          <a:p>
            <a:pPr lvl="1"/>
            <a:r>
              <a:rPr lang="en-US" altLang="ko-KR" dirty="0" smtClean="0"/>
              <a:t> Second level</a:t>
            </a:r>
          </a:p>
          <a:p>
            <a:pPr lvl="2"/>
            <a:r>
              <a:rPr lang="en-US" altLang="ko-KR" dirty="0" smtClean="0"/>
              <a:t> Third level</a:t>
            </a:r>
          </a:p>
          <a:p>
            <a:pPr lvl="3"/>
            <a:r>
              <a:rPr lang="en-US" altLang="ko-KR" dirty="0" smtClean="0"/>
              <a:t> Fourth level</a:t>
            </a:r>
          </a:p>
          <a:p>
            <a:pPr lvl="4"/>
            <a:r>
              <a:rPr lang="en-US" altLang="ko-KR" dirty="0" smtClean="0"/>
              <a:t>Fifth level</a:t>
            </a:r>
          </a:p>
          <a:p>
            <a:pPr lvl="5"/>
            <a:r>
              <a:rPr lang="en-US" altLang="ko-KR" sz="1400" dirty="0" smtClean="0"/>
              <a:t>Sixth level</a:t>
            </a:r>
            <a:endParaRPr lang="en-US" altLang="ko-KR" dirty="0" smtClean="0"/>
          </a:p>
          <a:p>
            <a:pPr lvl="0"/>
            <a:r>
              <a:rPr lang="en-US" altLang="ko-KR" dirty="0" smtClean="0"/>
              <a:t>Text: 14pt. Ariel</a:t>
            </a:r>
          </a:p>
          <a:p>
            <a:pPr lvl="1"/>
            <a:r>
              <a:rPr lang="en-US" altLang="ko-KR" dirty="0" smtClean="0"/>
              <a:t> Second level</a:t>
            </a:r>
          </a:p>
          <a:p>
            <a:pPr lvl="2"/>
            <a:r>
              <a:rPr lang="en-US" altLang="ko-KR" dirty="0" smtClean="0"/>
              <a:t>Third level</a:t>
            </a:r>
          </a:p>
          <a:p>
            <a:pPr lvl="3"/>
            <a:r>
              <a:rPr lang="en-US" altLang="ko-KR" dirty="0" smtClean="0"/>
              <a:t>Fourth level</a:t>
            </a:r>
          </a:p>
          <a:p>
            <a:pPr lvl="0"/>
            <a:r>
              <a:rPr lang="en-US" altLang="ko-KR" dirty="0" smtClean="0"/>
              <a:t>Text: 14pt. Ariel </a:t>
            </a:r>
          </a:p>
          <a:p>
            <a:pPr lvl="1"/>
            <a:r>
              <a:rPr lang="en-US" altLang="ko-KR" dirty="0" smtClean="0"/>
              <a:t> Second level</a:t>
            </a:r>
          </a:p>
          <a:p>
            <a:pPr lvl="2"/>
            <a:r>
              <a:rPr lang="en-US" altLang="ko-KR" dirty="0" smtClean="0"/>
              <a:t>Third level</a:t>
            </a:r>
          </a:p>
          <a:p>
            <a:pPr lvl="3"/>
            <a:r>
              <a:rPr lang="en-US" altLang="ko-KR" dirty="0" smtClean="0"/>
              <a:t>Fourth level</a:t>
            </a:r>
          </a:p>
        </p:txBody>
      </p:sp>
      <p:sp>
        <p:nvSpPr>
          <p:cNvPr id="1031172" name="Rectangle 4"/>
          <p:cNvSpPr>
            <a:spLocks noChangeArrowheads="1"/>
          </p:cNvSpPr>
          <p:nvPr/>
        </p:nvSpPr>
        <p:spPr bwMode="auto">
          <a:xfrm>
            <a:off x="562714" y="481016"/>
            <a:ext cx="8017120" cy="66675"/>
          </a:xfrm>
          <a:prstGeom prst="rect">
            <a:avLst/>
          </a:prstGeom>
          <a:gradFill rotWithShape="0">
            <a:gsLst>
              <a:gs pos="0">
                <a:schemeClr val="tx1"/>
              </a:gs>
              <a:gs pos="100000">
                <a:srgbClr val="000099">
                  <a:gamma/>
                  <a:tint val="15294"/>
                  <a:invGamma/>
                </a:srgbClr>
              </a:gs>
            </a:gsLst>
            <a:lin ang="0" scaled="1"/>
          </a:gradFill>
          <a:ln>
            <a:noFill/>
          </a:ln>
          <a:effectLst/>
          <a:extLst/>
        </p:spPr>
        <p:txBody>
          <a:bodyPr wrap="none"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1173" name="Rectangle 5"/>
          <p:cNvSpPr>
            <a:spLocks noChangeArrowheads="1"/>
          </p:cNvSpPr>
          <p:nvPr/>
        </p:nvSpPr>
        <p:spPr bwMode="auto">
          <a:xfrm>
            <a:off x="8528573" y="6664754"/>
            <a:ext cx="136256" cy="1440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0" tIns="36000" rIns="0" bIns="0" anchor="b">
            <a:spAutoFit/>
          </a:bodyPr>
          <a:lstStyle/>
          <a:p>
            <a:pPr algn="r" eaLnBrk="0" fontAlgn="base" latinLnBrk="0" hangingPunct="0">
              <a:spcBef>
                <a:spcPct val="0"/>
              </a:spcBef>
              <a:spcAft>
                <a:spcPct val="0"/>
              </a:spcAft>
            </a:pPr>
            <a:fld id="{BDCEE832-9F0C-4558-A445-00FFDF0A052D}" type="slidenum">
              <a:rPr lang="en-US" altLang="ko-KR" sz="700" smtClean="0">
                <a:solidFill>
                  <a:srgbClr val="000000"/>
                </a:solidFill>
              </a:rPr>
              <a:pPr algn="r" eaLnBrk="0" fontAlgn="base" latinLnBrk="0" hangingPunct="0">
                <a:spcBef>
                  <a:spcPct val="0"/>
                </a:spcBef>
                <a:spcAft>
                  <a:spcPct val="0"/>
                </a:spcAft>
              </a:pPr>
              <a:t>‹#›</a:t>
            </a:fld>
            <a:r>
              <a:rPr lang="en-US" altLang="ko-KR" sz="700" smtClean="0">
                <a:solidFill>
                  <a:srgbClr val="000000"/>
                </a:solidFill>
              </a:rPr>
              <a:t> </a:t>
            </a:r>
          </a:p>
        </p:txBody>
      </p:sp>
    </p:spTree>
    <p:extLst>
      <p:ext uri="{BB962C8B-B14F-4D97-AF65-F5344CB8AC3E}">
        <p14:creationId xmlns:p14="http://schemas.microsoft.com/office/powerpoint/2010/main" val="428589689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ransition advClick="0"/>
  <p:timing>
    <p:tnLst>
      <p:par>
        <p:cTn id="1" dur="indefinite" restart="never" nodeType="tmRoot"/>
      </p:par>
    </p:tnLst>
  </p:timing>
  <p:txStyles>
    <p:titleStyle>
      <a:lvl1pPr algn="l" rtl="0" fontAlgn="base">
        <a:spcBef>
          <a:spcPct val="0"/>
        </a:spcBef>
        <a:spcAft>
          <a:spcPct val="0"/>
        </a:spcAft>
        <a:defRPr kumimoji="1" b="1">
          <a:solidFill>
            <a:schemeClr val="tx2"/>
          </a:solidFill>
          <a:latin typeface="+mj-lt"/>
          <a:ea typeface="+mj-ea"/>
          <a:cs typeface="+mj-cs"/>
        </a:defRPr>
      </a:lvl1pPr>
      <a:lvl2pPr algn="l" rtl="0" fontAlgn="base">
        <a:spcBef>
          <a:spcPct val="0"/>
        </a:spcBef>
        <a:spcAft>
          <a:spcPct val="0"/>
        </a:spcAft>
        <a:defRPr kumimoji="1" b="1">
          <a:solidFill>
            <a:schemeClr val="tx2"/>
          </a:solidFill>
          <a:latin typeface="Arial" charset="0"/>
          <a:ea typeface="돋움" pitchFamily="50" charset="-127"/>
        </a:defRPr>
      </a:lvl2pPr>
      <a:lvl3pPr algn="l" rtl="0" fontAlgn="base">
        <a:spcBef>
          <a:spcPct val="0"/>
        </a:spcBef>
        <a:spcAft>
          <a:spcPct val="0"/>
        </a:spcAft>
        <a:defRPr kumimoji="1" b="1">
          <a:solidFill>
            <a:schemeClr val="tx2"/>
          </a:solidFill>
          <a:latin typeface="Arial" charset="0"/>
          <a:ea typeface="돋움" pitchFamily="50" charset="-127"/>
        </a:defRPr>
      </a:lvl3pPr>
      <a:lvl4pPr algn="l" rtl="0" fontAlgn="base">
        <a:spcBef>
          <a:spcPct val="0"/>
        </a:spcBef>
        <a:spcAft>
          <a:spcPct val="0"/>
        </a:spcAft>
        <a:defRPr kumimoji="1" b="1">
          <a:solidFill>
            <a:schemeClr val="tx2"/>
          </a:solidFill>
          <a:latin typeface="Arial" charset="0"/>
          <a:ea typeface="돋움" pitchFamily="50" charset="-127"/>
        </a:defRPr>
      </a:lvl4pPr>
      <a:lvl5pPr algn="l" rtl="0" fontAlgn="base">
        <a:spcBef>
          <a:spcPct val="0"/>
        </a:spcBef>
        <a:spcAft>
          <a:spcPct val="0"/>
        </a:spcAft>
        <a:defRPr kumimoji="1" b="1">
          <a:solidFill>
            <a:schemeClr val="tx2"/>
          </a:solidFill>
          <a:latin typeface="Arial" charset="0"/>
          <a:ea typeface="돋움" pitchFamily="50" charset="-127"/>
        </a:defRPr>
      </a:lvl5pPr>
      <a:lvl6pPr marL="457200" algn="l" rtl="0" fontAlgn="base">
        <a:spcBef>
          <a:spcPct val="0"/>
        </a:spcBef>
        <a:spcAft>
          <a:spcPct val="0"/>
        </a:spcAft>
        <a:defRPr kumimoji="1" b="1">
          <a:solidFill>
            <a:schemeClr val="tx2"/>
          </a:solidFill>
          <a:latin typeface="Arial" charset="0"/>
          <a:ea typeface="돋움" pitchFamily="50" charset="-127"/>
        </a:defRPr>
      </a:lvl6pPr>
      <a:lvl7pPr marL="914400" algn="l" rtl="0" fontAlgn="base">
        <a:spcBef>
          <a:spcPct val="0"/>
        </a:spcBef>
        <a:spcAft>
          <a:spcPct val="0"/>
        </a:spcAft>
        <a:defRPr kumimoji="1" b="1">
          <a:solidFill>
            <a:schemeClr val="tx2"/>
          </a:solidFill>
          <a:latin typeface="Arial" charset="0"/>
          <a:ea typeface="돋움" pitchFamily="50" charset="-127"/>
        </a:defRPr>
      </a:lvl7pPr>
      <a:lvl8pPr marL="1371600" algn="l" rtl="0" fontAlgn="base">
        <a:spcBef>
          <a:spcPct val="0"/>
        </a:spcBef>
        <a:spcAft>
          <a:spcPct val="0"/>
        </a:spcAft>
        <a:defRPr kumimoji="1" b="1">
          <a:solidFill>
            <a:schemeClr val="tx2"/>
          </a:solidFill>
          <a:latin typeface="Arial" charset="0"/>
          <a:ea typeface="돋움" pitchFamily="50" charset="-127"/>
        </a:defRPr>
      </a:lvl8pPr>
      <a:lvl9pPr marL="1828800" algn="l" rtl="0" fontAlgn="base">
        <a:spcBef>
          <a:spcPct val="0"/>
        </a:spcBef>
        <a:spcAft>
          <a:spcPct val="0"/>
        </a:spcAft>
        <a:defRPr kumimoji="1" b="1">
          <a:solidFill>
            <a:schemeClr val="tx2"/>
          </a:solidFill>
          <a:latin typeface="Arial" charset="0"/>
          <a:ea typeface="돋움" pitchFamily="50" charset="-127"/>
        </a:defRPr>
      </a:lvl9pPr>
    </p:titleStyle>
    <p:body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0.png"/><Relationship Id="rId7" Type="http://schemas.openxmlformats.org/officeDocument/2006/relationships/image" Target="../media/image33.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4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687737" y="4159250"/>
            <a:ext cx="35988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fontAlgn="base" latinLnBrk="1">
              <a:spcBef>
                <a:spcPct val="0"/>
              </a:spcBef>
              <a:tabLst>
                <a:tab pos="1028700" algn="l"/>
              </a:tabLst>
              <a:defRPr kumimoji="1" sz="2400">
                <a:solidFill>
                  <a:schemeClr val="tx1"/>
                </a:solidFill>
                <a:latin typeface="Arial" pitchFamily="34" charset="0"/>
                <a:ea typeface="돋움" pitchFamily="50" charset="-127"/>
              </a:defRPr>
            </a:lvl1pPr>
            <a:lvl2pPr marL="292100" algn="l" fontAlgn="base" latinLnBrk="1">
              <a:spcBef>
                <a:spcPct val="0"/>
              </a:spcBef>
              <a:tabLst>
                <a:tab pos="1028700" algn="l"/>
              </a:tabLst>
              <a:defRPr kumimoji="1" sz="2400">
                <a:solidFill>
                  <a:schemeClr val="tx1"/>
                </a:solidFill>
                <a:latin typeface="Arial" pitchFamily="34" charset="0"/>
                <a:ea typeface="돋움" pitchFamily="50" charset="-127"/>
              </a:defRPr>
            </a:lvl2pPr>
            <a:lvl3pPr marL="520700" algn="l" fontAlgn="base" latinLnBrk="1">
              <a:spcBef>
                <a:spcPct val="0"/>
              </a:spcBef>
              <a:tabLst>
                <a:tab pos="1028700" algn="l"/>
              </a:tabLst>
              <a:defRPr kumimoji="1" sz="2400">
                <a:solidFill>
                  <a:schemeClr val="tx1"/>
                </a:solidFill>
                <a:latin typeface="Arial" pitchFamily="34" charset="0"/>
                <a:ea typeface="돋움" pitchFamily="50" charset="-127"/>
              </a:defRPr>
            </a:lvl3pPr>
            <a:lvl4pPr marL="863600" indent="-28575" algn="l" fontAlgn="base" latinLnBrk="1">
              <a:spcBef>
                <a:spcPct val="0"/>
              </a:spcBef>
              <a:tabLst>
                <a:tab pos="1028700" algn="l"/>
              </a:tabLst>
              <a:defRPr kumimoji="1" sz="2400">
                <a:solidFill>
                  <a:schemeClr val="tx1"/>
                </a:solidFill>
                <a:latin typeface="Arial" pitchFamily="34" charset="0"/>
                <a:ea typeface="돋움" pitchFamily="50" charset="-127"/>
              </a:defRPr>
            </a:lvl4pPr>
            <a:lvl5pPr algn="l" fontAlgn="base" latinLnBrk="1">
              <a:spcBef>
                <a:spcPct val="0"/>
              </a:spcBef>
              <a:tabLst>
                <a:tab pos="1028700" algn="l"/>
              </a:tabLst>
              <a:defRPr kumimoji="1" sz="2400">
                <a:solidFill>
                  <a:schemeClr val="tx1"/>
                </a:solidFill>
                <a:latin typeface="Arial" pitchFamily="34" charset="0"/>
                <a:ea typeface="돋움" pitchFamily="50" charset="-127"/>
              </a:defRPr>
            </a:lvl5pPr>
            <a:lvl6pPr fontAlgn="base">
              <a:spcBef>
                <a:spcPct val="0"/>
              </a:spcBef>
              <a:spcAft>
                <a:spcPct val="0"/>
              </a:spcAft>
              <a:tabLst>
                <a:tab pos="1028700" algn="l"/>
              </a:tabLst>
              <a:defRPr kumimoji="1" sz="2400">
                <a:solidFill>
                  <a:schemeClr val="tx1"/>
                </a:solidFill>
                <a:latin typeface="Arial" pitchFamily="34" charset="0"/>
                <a:ea typeface="돋움" pitchFamily="50" charset="-127"/>
              </a:defRPr>
            </a:lvl6pPr>
            <a:lvl7pPr fontAlgn="base">
              <a:spcBef>
                <a:spcPct val="0"/>
              </a:spcBef>
              <a:spcAft>
                <a:spcPct val="0"/>
              </a:spcAft>
              <a:tabLst>
                <a:tab pos="1028700" algn="l"/>
              </a:tabLst>
              <a:defRPr kumimoji="1" sz="2400">
                <a:solidFill>
                  <a:schemeClr val="tx1"/>
                </a:solidFill>
                <a:latin typeface="Arial" pitchFamily="34" charset="0"/>
                <a:ea typeface="돋움" pitchFamily="50" charset="-127"/>
              </a:defRPr>
            </a:lvl7pPr>
            <a:lvl8pPr fontAlgn="base">
              <a:spcBef>
                <a:spcPct val="0"/>
              </a:spcBef>
              <a:spcAft>
                <a:spcPct val="0"/>
              </a:spcAft>
              <a:tabLst>
                <a:tab pos="1028700" algn="l"/>
              </a:tabLst>
              <a:defRPr kumimoji="1" sz="2400">
                <a:solidFill>
                  <a:schemeClr val="tx1"/>
                </a:solidFill>
                <a:latin typeface="Arial" pitchFamily="34" charset="0"/>
                <a:ea typeface="돋움" pitchFamily="50" charset="-127"/>
              </a:defRPr>
            </a:lvl8pPr>
            <a:lvl9pPr fontAlgn="base">
              <a:spcBef>
                <a:spcPct val="0"/>
              </a:spcBef>
              <a:spcAft>
                <a:spcPct val="0"/>
              </a:spcAft>
              <a:tabLst>
                <a:tab pos="1028700" algn="l"/>
              </a:tabLst>
              <a:defRPr kumimoji="1" sz="2400">
                <a:solidFill>
                  <a:schemeClr val="tx1"/>
                </a:solidFill>
                <a:latin typeface="Arial" pitchFamily="34" charset="0"/>
                <a:ea typeface="돋움" pitchFamily="50" charset="-127"/>
              </a:defRPr>
            </a:lvl9pPr>
          </a:lstStyle>
          <a:p>
            <a:pPr algn="ctr" eaLnBrk="0" fontAlgn="ctr" latinLnBrk="0" hangingPunct="0">
              <a:spcBef>
                <a:spcPct val="30000"/>
              </a:spcBef>
              <a:buSzPct val="75000"/>
              <a:buFont typeface="Wingdings" pitchFamily="2" charset="2"/>
              <a:buNone/>
            </a:pPr>
            <a:r>
              <a:rPr lang="en-US" altLang="ko-KR" sz="1200" b="1" dirty="0" smtClean="0">
                <a:latin typeface="+mj-ea"/>
                <a:ea typeface="+mj-ea"/>
              </a:rPr>
              <a:t>2014. 10. 12</a:t>
            </a:r>
            <a:endParaRPr lang="en-US" altLang="ko-KR" sz="1200" b="1" dirty="0">
              <a:latin typeface="+mj-ea"/>
              <a:ea typeface="+mj-ea"/>
            </a:endParaRPr>
          </a:p>
        </p:txBody>
      </p:sp>
      <p:sp>
        <p:nvSpPr>
          <p:cNvPr id="4" name="Rectangle 3"/>
          <p:cNvSpPr>
            <a:spLocks noGrp="1" noChangeArrowheads="1"/>
          </p:cNvSpPr>
          <p:nvPr>
            <p:ph type="ctrTitle"/>
          </p:nvPr>
        </p:nvSpPr>
        <p:spPr>
          <a:xfrm>
            <a:off x="1417261" y="2117889"/>
            <a:ext cx="6139822" cy="492443"/>
          </a:xfrm>
        </p:spPr>
        <p:txBody>
          <a:bodyPr anchor="ctr"/>
          <a:lstStyle/>
          <a:p>
            <a:r>
              <a:rPr lang="en-US" altLang="ko-KR" dirty="0" smtClean="0">
                <a:latin typeface="+mj-ea"/>
              </a:rPr>
              <a:t>The Mandarin UI UX </a:t>
            </a:r>
            <a:r>
              <a:rPr lang="ko-KR" altLang="en-US" dirty="0" smtClean="0">
                <a:latin typeface="+mj-ea"/>
              </a:rPr>
              <a:t>기획 보드 </a:t>
            </a:r>
            <a:r>
              <a:rPr lang="en-US" altLang="ko-KR" dirty="0" smtClean="0">
                <a:latin typeface="+mj-ea"/>
              </a:rPr>
              <a:t>- </a:t>
            </a:r>
            <a:r>
              <a:rPr lang="ko-KR" altLang="en-US" dirty="0" smtClean="0">
                <a:latin typeface="+mj-ea"/>
              </a:rPr>
              <a:t>학습자</a:t>
            </a:r>
            <a:endParaRPr lang="ko-KR" altLang="en-US" dirty="0">
              <a:latin typeface="+mj-ea"/>
            </a:endParaRPr>
          </a:p>
        </p:txBody>
      </p:sp>
      <p:sp>
        <p:nvSpPr>
          <p:cNvPr id="5" name="Rectangle 4"/>
          <p:cNvSpPr>
            <a:spLocks noGrp="1" noChangeArrowheads="1"/>
          </p:cNvSpPr>
          <p:nvPr>
            <p:ph type="subTitle" idx="1"/>
          </p:nvPr>
        </p:nvSpPr>
        <p:spPr>
          <a:xfrm>
            <a:off x="2839689" y="2990225"/>
            <a:ext cx="3311805" cy="366767"/>
          </a:xfrm>
        </p:spPr>
        <p:txBody>
          <a:bodyPr/>
          <a:lstStyle/>
          <a:p>
            <a:r>
              <a:rPr lang="en-US" altLang="en-US" dirty="0" smtClean="0">
                <a:latin typeface="+mj-ea"/>
                <a:ea typeface="+mj-ea"/>
              </a:rPr>
              <a:t>-</a:t>
            </a:r>
            <a:r>
              <a:rPr lang="ko-KR" altLang="en-US" dirty="0" err="1" smtClean="0">
                <a:latin typeface="+mj-ea"/>
                <a:ea typeface="+mj-ea"/>
              </a:rPr>
              <a:t>잘만들고</a:t>
            </a:r>
            <a:r>
              <a:rPr lang="ko-KR" altLang="en-US" dirty="0" smtClean="0">
                <a:latin typeface="+mj-ea"/>
                <a:ea typeface="+mj-ea"/>
              </a:rPr>
              <a:t> </a:t>
            </a:r>
            <a:r>
              <a:rPr lang="ko-KR" altLang="en-US" dirty="0" err="1" smtClean="0">
                <a:latin typeface="+mj-ea"/>
                <a:ea typeface="+mj-ea"/>
              </a:rPr>
              <a:t>잘팔아서</a:t>
            </a:r>
            <a:r>
              <a:rPr lang="ko-KR" altLang="en-US" dirty="0" smtClean="0">
                <a:latin typeface="+mj-ea"/>
                <a:ea typeface="+mj-ea"/>
              </a:rPr>
              <a:t> </a:t>
            </a:r>
            <a:r>
              <a:rPr lang="ko-KR" altLang="en-US" dirty="0" err="1" smtClean="0">
                <a:latin typeface="+mj-ea"/>
                <a:ea typeface="+mj-ea"/>
              </a:rPr>
              <a:t>돈을벌자</a:t>
            </a:r>
            <a:r>
              <a:rPr lang="en-US" altLang="en-US" dirty="0" smtClean="0">
                <a:latin typeface="+mj-ea"/>
                <a:ea typeface="+mj-ea"/>
              </a:rPr>
              <a:t>-</a:t>
            </a:r>
            <a:endParaRPr lang="en-US" altLang="ko-KR" dirty="0">
              <a:latin typeface="+mj-ea"/>
              <a:ea typeface="+mj-ea"/>
            </a:endParaRPr>
          </a:p>
        </p:txBody>
      </p:sp>
    </p:spTree>
    <p:extLst>
      <p:ext uri="{BB962C8B-B14F-4D97-AF65-F5344CB8AC3E}">
        <p14:creationId xmlns:p14="http://schemas.microsoft.com/office/powerpoint/2010/main" val="2780134286"/>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606425" y="2852937"/>
            <a:ext cx="869231" cy="1008112"/>
          </a:xfrm>
          <a:prstGeom prst="rect">
            <a:avLst/>
          </a:prstGeom>
          <a:solidFill>
            <a:schemeClr val="bg1">
              <a:lumMod val="75000"/>
            </a:schemeClr>
          </a:solidFill>
          <a:ln>
            <a:solidFill>
              <a:schemeClr val="tx1"/>
            </a:solidFill>
          </a:ln>
        </p:spPr>
        <p:txBody>
          <a:bodyPr wrap="square" anchor="ctr">
            <a:normAutofit/>
          </a:bodyPr>
          <a:lstStyle/>
          <a:p>
            <a:pPr algn="just"/>
            <a:r>
              <a:rPr lang="en-US" altLang="ko-KR" sz="1200" b="1" kern="100" dirty="0" smtClean="0">
                <a:latin typeface="맑은 고딕"/>
                <a:ea typeface="맑은 고딕"/>
                <a:cs typeface="Times New Roman"/>
              </a:rPr>
              <a:t>2(4)④</a:t>
            </a:r>
            <a:r>
              <a:rPr lang="en-US" altLang="ko-KR" sz="1200" b="1" dirty="0" smtClean="0">
                <a:ea typeface="맑은 고딕"/>
                <a:cs typeface="Times New Roman"/>
              </a:rPr>
              <a:t> </a:t>
            </a:r>
            <a:r>
              <a:rPr lang="ko-KR" altLang="en-US" sz="1200" b="1" dirty="0" smtClean="0">
                <a:ea typeface="맑은 고딕"/>
                <a:cs typeface="Times New Roman"/>
              </a:rPr>
              <a:t>로그아웃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3227082"/>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a:solidFill>
                  <a:srgbClr val="000000"/>
                </a:solidFill>
                <a:latin typeface="돋움"/>
                <a:ea typeface="돋움"/>
              </a:rPr>
              <a:t>2(4</a:t>
            </a:r>
            <a:r>
              <a:rPr lang="en-US" altLang="ko-KR" dirty="0" smtClean="0">
                <a:solidFill>
                  <a:srgbClr val="000000"/>
                </a:solidFill>
                <a:latin typeface="돋움"/>
                <a:ea typeface="돋움"/>
              </a:rPr>
              <a:t>)④ </a:t>
            </a:r>
            <a:r>
              <a:rPr lang="ko-KR" altLang="en-US" dirty="0" smtClean="0">
                <a:solidFill>
                  <a:srgbClr val="000000"/>
                </a:solidFill>
                <a:latin typeface="돋움"/>
                <a:ea typeface="돋움"/>
              </a:rPr>
              <a:t>로그아</a:t>
            </a:r>
            <a:r>
              <a:rPr lang="ko-KR" altLang="en-US" dirty="0">
                <a:solidFill>
                  <a:srgbClr val="000000"/>
                </a:solidFill>
                <a:latin typeface="돋움"/>
                <a:ea typeface="돋움"/>
              </a:rPr>
              <a:t>웃</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772816"/>
            <a:ext cx="3528392" cy="3668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직사각형 9"/>
          <p:cNvSpPr/>
          <p:nvPr/>
        </p:nvSpPr>
        <p:spPr>
          <a:xfrm>
            <a:off x="500191" y="6165304"/>
            <a:ext cx="4342334" cy="307777"/>
          </a:xfrm>
          <a:prstGeom prst="rect">
            <a:avLst/>
          </a:prstGeom>
          <a:ln>
            <a:solidFill>
              <a:schemeClr val="tx1"/>
            </a:solidFill>
          </a:ln>
        </p:spPr>
        <p:txBody>
          <a:bodyPr wrap="square">
            <a:spAutoFit/>
          </a:bodyPr>
          <a:lstStyle/>
          <a:p>
            <a:pPr algn="just"/>
            <a:r>
              <a:rPr lang="ko-KR" altLang="en-US" sz="1400" kern="100" dirty="0" smtClean="0">
                <a:effectLst/>
                <a:latin typeface="맑은 고딕"/>
                <a:ea typeface="맑은 고딕"/>
                <a:cs typeface="Times New Roman"/>
              </a:rPr>
              <a:t>로그인</a:t>
            </a:r>
            <a:r>
              <a:rPr lang="en-US" altLang="ko-KR" sz="1400" kern="100" dirty="0" smtClean="0">
                <a:effectLst/>
                <a:latin typeface="맑은 고딕"/>
                <a:ea typeface="맑은 고딕"/>
                <a:cs typeface="Times New Roman"/>
              </a:rPr>
              <a:t>/</a:t>
            </a:r>
            <a:r>
              <a:rPr lang="ko-KR" altLang="en-US" sz="1400" kern="100" dirty="0" smtClean="0">
                <a:effectLst/>
                <a:latin typeface="맑은 고딕"/>
                <a:ea typeface="맑은 고딕"/>
                <a:cs typeface="Times New Roman"/>
              </a:rPr>
              <a:t>로그아웃 과정은 </a:t>
            </a:r>
            <a:r>
              <a:rPr lang="ko-KR" altLang="en-US" sz="1400" kern="100" dirty="0" err="1" smtClean="0">
                <a:effectLst/>
                <a:latin typeface="맑은 고딕"/>
                <a:ea typeface="맑은 고딕"/>
                <a:cs typeface="Times New Roman"/>
              </a:rPr>
              <a:t>스킵</a:t>
            </a:r>
            <a:r>
              <a:rPr lang="en-US" altLang="ko-KR" sz="1400" kern="100" dirty="0" smtClean="0">
                <a:effectLst/>
                <a:latin typeface="맑은 고딕"/>
                <a:ea typeface="맑은 고딕"/>
                <a:cs typeface="Times New Roman"/>
              </a:rPr>
              <a:t>, </a:t>
            </a:r>
            <a:r>
              <a:rPr lang="ko-KR" altLang="en-US" sz="1400" kern="100" dirty="0" smtClean="0">
                <a:effectLst/>
                <a:latin typeface="맑은 고딕"/>
                <a:ea typeface="맑은 고딕"/>
                <a:cs typeface="Times New Roman"/>
              </a:rPr>
              <a:t>바로 화면 팝업</a:t>
            </a:r>
            <a:endParaRPr lang="ko-KR" altLang="ko-KR" sz="1400" kern="100" dirty="0">
              <a:effectLst/>
              <a:latin typeface="맑은 고딕"/>
              <a:ea typeface="맑은 고딕"/>
              <a:cs typeface="Times New Roman"/>
            </a:endParaRPr>
          </a:p>
        </p:txBody>
      </p:sp>
    </p:spTree>
    <p:extLst>
      <p:ext uri="{BB962C8B-B14F-4D97-AF65-F5344CB8AC3E}">
        <p14:creationId xmlns:p14="http://schemas.microsoft.com/office/powerpoint/2010/main" val="813794708"/>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136850"/>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전체보기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테스트 진행 및 결과보기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교육 종합평가</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수업관</a:t>
            </a:r>
            <a:r>
              <a:rPr lang="ko-KR" altLang="en-US" sz="1800" b="1" dirty="0">
                <a:solidFill>
                  <a:srgbClr val="000000"/>
                </a:solidFill>
                <a:latin typeface="+mj-ea"/>
                <a:ea typeface="+mj-ea"/>
              </a:rPr>
              <a:t>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886718988"/>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a:t>
            </a:r>
            <a:r>
              <a:rPr lang="en-US" altLang="ko-KR" dirty="0" smtClean="0">
                <a:solidFill>
                  <a:srgbClr val="000000"/>
                </a:solidFill>
                <a:latin typeface="돋움"/>
                <a:ea typeface="돋움"/>
              </a:rPr>
              <a:t>(TMIP </a:t>
            </a:r>
            <a:r>
              <a:rPr lang="ko-KR" altLang="en-US" dirty="0" smtClean="0">
                <a:solidFill>
                  <a:srgbClr val="000000"/>
                </a:solidFill>
                <a:latin typeface="돋움"/>
                <a:ea typeface="돋움"/>
              </a:rPr>
              <a:t>접속 시 첫 화면 또는 좌측 메뉴 바 내 클래스 전체보기 클릭 시 구현 화면</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3" name="TextBox 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학습자</a:t>
            </a:r>
            <a:endParaRPr lang="ko-KR" altLang="en-US" sz="1200"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137" y="1726791"/>
            <a:ext cx="7108247" cy="3707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a:xfrm>
            <a:off x="3080377" y="2383391"/>
            <a:ext cx="1296144" cy="276999"/>
          </a:xfrm>
          <a:prstGeom prst="rect">
            <a:avLst/>
          </a:prstGeom>
          <a:ln>
            <a:noFill/>
          </a:ln>
        </p:spPr>
        <p:txBody>
          <a:bodyPr wrap="square">
            <a:spAutoFit/>
          </a:bodyPr>
          <a:lstStyle/>
          <a:p>
            <a:pPr algn="just"/>
            <a:r>
              <a:rPr lang="en-US" altLang="ko-KR" sz="1200" b="1" kern="100" dirty="0" smtClean="0">
                <a:solidFill>
                  <a:schemeClr val="bg1"/>
                </a:solidFill>
                <a:latin typeface="맑은 고딕"/>
                <a:ea typeface="맑은 고딕"/>
                <a:cs typeface="Times New Roman"/>
              </a:rPr>
              <a:t>1(1) </a:t>
            </a:r>
            <a:r>
              <a:rPr lang="ko-KR" altLang="en-US" sz="1200" b="1" kern="100" dirty="0" smtClean="0">
                <a:solidFill>
                  <a:schemeClr val="bg1"/>
                </a:solidFill>
                <a:latin typeface="맑은 고딕"/>
                <a:ea typeface="맑은 고딕"/>
                <a:cs typeface="Times New Roman"/>
              </a:rPr>
              <a:t>강의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sp>
        <p:nvSpPr>
          <p:cNvPr id="10" name="직사각형 9"/>
          <p:cNvSpPr/>
          <p:nvPr/>
        </p:nvSpPr>
        <p:spPr>
          <a:xfrm>
            <a:off x="5696939" y="2374863"/>
            <a:ext cx="2207974" cy="276999"/>
          </a:xfrm>
          <a:prstGeom prst="rect">
            <a:avLst/>
          </a:prstGeom>
          <a:ln>
            <a:noFill/>
          </a:ln>
        </p:spPr>
        <p:txBody>
          <a:bodyPr wrap="square">
            <a:spAutoFit/>
          </a:bodyPr>
          <a:lstStyle/>
          <a:p>
            <a:pPr algn="just"/>
            <a:r>
              <a:rPr lang="en-US" altLang="ko-KR" sz="1200" b="1" kern="100" dirty="0">
                <a:solidFill>
                  <a:schemeClr val="bg1"/>
                </a:solidFill>
                <a:latin typeface="맑은 고딕"/>
                <a:ea typeface="맑은 고딕"/>
                <a:cs typeface="Times New Roman"/>
              </a:rPr>
              <a:t>1(2) </a:t>
            </a:r>
            <a:r>
              <a:rPr lang="ko-KR" altLang="en-US" sz="1200" b="1" kern="100" dirty="0">
                <a:solidFill>
                  <a:schemeClr val="bg1"/>
                </a:solidFill>
                <a:latin typeface="맑은 고딕"/>
                <a:ea typeface="맑은 고딕"/>
                <a:cs typeface="Times New Roman"/>
              </a:rPr>
              <a:t>수업진행도 및 출석률</a:t>
            </a:r>
            <a:r>
              <a:rPr lang="en-US" altLang="ko-KR" sz="1200" b="1" kern="100" dirty="0">
                <a:solidFill>
                  <a:schemeClr val="bg1"/>
                </a:solidFill>
                <a:latin typeface="맑은 고딕"/>
                <a:ea typeface="맑은 고딕"/>
                <a:cs typeface="Times New Roman"/>
              </a:rPr>
              <a:t> </a:t>
            </a:r>
            <a:endParaRPr lang="ko-KR" altLang="ko-KR" sz="1200" b="1" kern="100" dirty="0">
              <a:solidFill>
                <a:schemeClr val="bg1"/>
              </a:solidFill>
              <a:latin typeface="맑은 고딕"/>
              <a:ea typeface="맑은 고딕"/>
              <a:cs typeface="Times New Roman"/>
            </a:endParaRPr>
          </a:p>
        </p:txBody>
      </p:sp>
      <p:sp>
        <p:nvSpPr>
          <p:cNvPr id="12" name="직사각형 11"/>
          <p:cNvSpPr/>
          <p:nvPr/>
        </p:nvSpPr>
        <p:spPr>
          <a:xfrm>
            <a:off x="2840663" y="4495394"/>
            <a:ext cx="1751881" cy="276999"/>
          </a:xfrm>
          <a:prstGeom prst="rect">
            <a:avLst/>
          </a:prstGeom>
          <a:ln>
            <a:noFill/>
          </a:ln>
        </p:spPr>
        <p:txBody>
          <a:bodyPr wrap="square">
            <a:spAutoFit/>
          </a:bodyPr>
          <a:lstStyle/>
          <a:p>
            <a:pPr algn="just"/>
            <a:r>
              <a:rPr lang="en-US" altLang="ko-KR" sz="1200" b="1" kern="100" dirty="0">
                <a:solidFill>
                  <a:schemeClr val="bg1"/>
                </a:solidFill>
                <a:latin typeface="맑은 고딕"/>
                <a:ea typeface="맑은 고딕"/>
                <a:cs typeface="Times New Roman"/>
              </a:rPr>
              <a:t>1(3) </a:t>
            </a:r>
            <a:r>
              <a:rPr lang="ko-KR" altLang="en-US" sz="1200" b="1" kern="100" dirty="0">
                <a:solidFill>
                  <a:schemeClr val="bg1"/>
                </a:solidFill>
                <a:latin typeface="맑은 고딕"/>
                <a:ea typeface="맑은 고딕"/>
                <a:cs typeface="Times New Roman"/>
              </a:rPr>
              <a:t>성취도 및 향상도</a:t>
            </a:r>
            <a:r>
              <a:rPr lang="en-US" altLang="ko-KR" sz="1200" b="1" kern="100" dirty="0">
                <a:solidFill>
                  <a:schemeClr val="bg1"/>
                </a:solidFill>
                <a:latin typeface="맑은 고딕"/>
                <a:ea typeface="맑은 고딕"/>
                <a:cs typeface="Times New Roman"/>
              </a:rPr>
              <a:t> </a:t>
            </a:r>
            <a:endParaRPr lang="ko-KR" altLang="ko-KR" sz="1200" b="1" kern="100" dirty="0">
              <a:solidFill>
                <a:schemeClr val="bg1"/>
              </a:solidFill>
              <a:latin typeface="맑은 고딕"/>
              <a:ea typeface="맑은 고딕"/>
              <a:cs typeface="Times New Roman"/>
            </a:endParaRPr>
          </a:p>
        </p:txBody>
      </p:sp>
      <p:sp>
        <p:nvSpPr>
          <p:cNvPr id="13" name="직사각형 12"/>
          <p:cNvSpPr/>
          <p:nvPr/>
        </p:nvSpPr>
        <p:spPr>
          <a:xfrm>
            <a:off x="2192590" y="2662210"/>
            <a:ext cx="2832003" cy="1728877"/>
          </a:xfrm>
          <a:prstGeom prst="rect">
            <a:avLst/>
          </a:prstGeom>
          <a:solidFill>
            <a:schemeClr val="bg1"/>
          </a:solidFill>
          <a:ln>
            <a:solidFill>
              <a:schemeClr val="tx1"/>
            </a:solidFill>
          </a:ln>
        </p:spPr>
        <p:txBody>
          <a:bodyPr wrap="square">
            <a:normAutofit/>
          </a:bodyPr>
          <a:lstStyle/>
          <a:p>
            <a:pPr algn="just"/>
            <a:r>
              <a:rPr lang="ko-KR" altLang="en-US" sz="1200" b="1" kern="100" dirty="0" smtClean="0">
                <a:solidFill>
                  <a:schemeClr val="bg1"/>
                </a:solidFill>
                <a:latin typeface="맑은 고딕"/>
                <a:ea typeface="맑은 고딕"/>
                <a:cs typeface="Times New Roman"/>
              </a:rPr>
              <a:t>강의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sp>
        <p:nvSpPr>
          <p:cNvPr id="14" name="직사각형 13"/>
          <p:cNvSpPr/>
          <p:nvPr/>
        </p:nvSpPr>
        <p:spPr>
          <a:xfrm>
            <a:off x="5164482" y="2662210"/>
            <a:ext cx="2740431" cy="1728877"/>
          </a:xfrm>
          <a:prstGeom prst="rect">
            <a:avLst/>
          </a:prstGeom>
          <a:solidFill>
            <a:schemeClr val="bg1"/>
          </a:solidFill>
          <a:ln>
            <a:solidFill>
              <a:schemeClr val="tx1"/>
            </a:solidFill>
          </a:ln>
        </p:spPr>
        <p:txBody>
          <a:bodyPr wrap="square">
            <a:normAutofit/>
          </a:bodyPr>
          <a:lstStyle/>
          <a:p>
            <a:pPr algn="just"/>
            <a:r>
              <a:rPr lang="ko-KR" altLang="en-US" sz="1200" b="1" kern="100" dirty="0" smtClean="0">
                <a:solidFill>
                  <a:schemeClr val="bg1"/>
                </a:solidFill>
                <a:latin typeface="맑은 고딕"/>
                <a:ea typeface="맑은 고딕"/>
                <a:cs typeface="Times New Roman"/>
              </a:rPr>
              <a:t>강의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sp>
        <p:nvSpPr>
          <p:cNvPr id="15" name="직사각형 14"/>
          <p:cNvSpPr/>
          <p:nvPr/>
        </p:nvSpPr>
        <p:spPr>
          <a:xfrm>
            <a:off x="2224488" y="4772869"/>
            <a:ext cx="5680425" cy="1562434"/>
          </a:xfrm>
          <a:prstGeom prst="rect">
            <a:avLst/>
          </a:prstGeom>
          <a:solidFill>
            <a:schemeClr val="bg1"/>
          </a:solidFill>
          <a:ln>
            <a:solidFill>
              <a:schemeClr val="tx1"/>
            </a:solidFill>
          </a:ln>
        </p:spPr>
        <p:txBody>
          <a:bodyPr wrap="square">
            <a:normAutofit/>
          </a:bodyPr>
          <a:lstStyle/>
          <a:p>
            <a:pPr algn="just"/>
            <a:r>
              <a:rPr lang="ko-KR" altLang="en-US" sz="1200" b="1" kern="100" dirty="0" smtClean="0">
                <a:solidFill>
                  <a:schemeClr val="bg1"/>
                </a:solidFill>
                <a:latin typeface="맑은 고딕"/>
                <a:ea typeface="맑은 고딕"/>
                <a:cs typeface="Times New Roman"/>
              </a:rPr>
              <a:t>강의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graphicFrame>
        <p:nvGraphicFramePr>
          <p:cNvPr id="22" name="표 21"/>
          <p:cNvGraphicFramePr>
            <a:graphicFrameLocks noGrp="1"/>
          </p:cNvGraphicFramePr>
          <p:nvPr>
            <p:extLst>
              <p:ext uri="{D42A27DB-BD31-4B8C-83A1-F6EECF244321}">
                <p14:modId xmlns:p14="http://schemas.microsoft.com/office/powerpoint/2010/main" val="1745880557"/>
              </p:ext>
            </p:extLst>
          </p:nvPr>
        </p:nvGraphicFramePr>
        <p:xfrm>
          <a:off x="2242475" y="2807075"/>
          <a:ext cx="2760852" cy="1019404"/>
        </p:xfrm>
        <a:graphic>
          <a:graphicData uri="http://schemas.openxmlformats.org/drawingml/2006/table">
            <a:tbl>
              <a:tblPr firstRow="1" bandRow="1">
                <a:tableStyleId>{5C22544A-7EE6-4342-B048-85BDC9FD1C3A}</a:tableStyleId>
              </a:tblPr>
              <a:tblGrid>
                <a:gridCol w="460142"/>
                <a:gridCol w="460142"/>
                <a:gridCol w="460142"/>
                <a:gridCol w="460142"/>
                <a:gridCol w="460142"/>
                <a:gridCol w="460142"/>
              </a:tblGrid>
              <a:tr h="254851">
                <a:tc>
                  <a:txBody>
                    <a:bodyPr/>
                    <a:lstStyle/>
                    <a:p>
                      <a:pPr algn="ctr" latinLnBrk="1"/>
                      <a:r>
                        <a:rPr lang="ko-KR" altLang="en-US" sz="800" dirty="0" err="1" smtClean="0">
                          <a:solidFill>
                            <a:schemeClr val="tx1"/>
                          </a:solidFill>
                        </a:rPr>
                        <a:t>클래스명</a:t>
                      </a:r>
                      <a:endParaRPr lang="ko-KR" altLang="en-US" sz="8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800" dirty="0" smtClean="0">
                          <a:solidFill>
                            <a:schemeClr val="tx1"/>
                          </a:solidFill>
                        </a:rPr>
                        <a:t>시간</a:t>
                      </a:r>
                      <a:endParaRPr lang="ko-KR" altLang="en-US" sz="8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800" dirty="0" smtClean="0">
                          <a:solidFill>
                            <a:schemeClr val="tx1"/>
                          </a:solidFill>
                        </a:rPr>
                        <a:t>장소</a:t>
                      </a:r>
                      <a:endParaRPr lang="ko-KR" altLang="en-US" sz="8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800" dirty="0" smtClean="0">
                          <a:solidFill>
                            <a:schemeClr val="tx1"/>
                          </a:solidFill>
                        </a:rPr>
                        <a:t>수강기간</a:t>
                      </a:r>
                      <a:endParaRPr lang="ko-KR" altLang="en-US" sz="8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800" dirty="0" smtClean="0">
                          <a:solidFill>
                            <a:schemeClr val="tx1"/>
                          </a:solidFill>
                        </a:rPr>
                        <a:t>강사</a:t>
                      </a:r>
                      <a:endParaRPr lang="ko-KR" altLang="en-US" sz="8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800" dirty="0" smtClean="0">
                          <a:solidFill>
                            <a:schemeClr val="tx1"/>
                          </a:solidFill>
                        </a:rPr>
                        <a:t>진행도</a:t>
                      </a:r>
                      <a:endParaRPr lang="ko-KR" altLang="en-US" sz="8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4851">
                <a:tc>
                  <a:txBody>
                    <a:bodyPr/>
                    <a:lstStyle/>
                    <a:p>
                      <a:pPr latinLnBrk="1"/>
                      <a:endParaRPr lang="ko-KR" altLang="en-US" sz="600">
                        <a:solidFill>
                          <a:schemeClr val="tx1"/>
                        </a:solidFill>
                      </a:endParaRPr>
                    </a:p>
                  </a:txBody>
                  <a:tcPr marL="28915" marR="28915" marT="14458" marB="144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dirty="0">
                        <a:solidFill>
                          <a:schemeClr val="tx1"/>
                        </a:solidFill>
                      </a:endParaRPr>
                    </a:p>
                  </a:txBody>
                  <a:tcPr marL="28915" marR="28915" marT="14458" marB="144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dirty="0">
                        <a:solidFill>
                          <a:schemeClr val="tx1"/>
                        </a:solidFill>
                      </a:endParaRPr>
                    </a:p>
                  </a:txBody>
                  <a:tcPr marL="28915" marR="28915" marT="14458" marB="144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solidFill>
                          <a:schemeClr val="tx1"/>
                        </a:solidFill>
                      </a:endParaRPr>
                    </a:p>
                  </a:txBody>
                  <a:tcPr marL="28915" marR="28915" marT="14458" marB="144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dirty="0">
                        <a:solidFill>
                          <a:schemeClr val="tx1"/>
                        </a:solidFill>
                      </a:endParaRPr>
                    </a:p>
                  </a:txBody>
                  <a:tcPr marL="28915" marR="28915" marT="14458" marB="144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dirty="0">
                        <a:solidFill>
                          <a:schemeClr val="tx1"/>
                        </a:solidFill>
                      </a:endParaRPr>
                    </a:p>
                  </a:txBody>
                  <a:tcPr marL="28915" marR="28915" marT="14458" marB="144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4851">
                <a:tc>
                  <a:txBody>
                    <a:bodyPr/>
                    <a:lstStyle/>
                    <a:p>
                      <a:pPr latinLnBrk="1"/>
                      <a:endParaRPr lang="ko-KR" altLang="en-US" sz="600" dirty="0">
                        <a:solidFill>
                          <a:schemeClr val="tx1"/>
                        </a:solidFill>
                      </a:endParaRPr>
                    </a:p>
                  </a:txBody>
                  <a:tcPr marL="28915" marR="28915" marT="14458" marB="144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dirty="0">
                        <a:solidFill>
                          <a:schemeClr val="tx1"/>
                        </a:solidFill>
                      </a:endParaRPr>
                    </a:p>
                  </a:txBody>
                  <a:tcPr marL="28915" marR="28915" marT="14458" marB="144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dirty="0">
                        <a:solidFill>
                          <a:schemeClr val="tx1"/>
                        </a:solidFill>
                      </a:endParaRPr>
                    </a:p>
                  </a:txBody>
                  <a:tcPr marL="28915" marR="28915" marT="14458" marB="144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dirty="0">
                        <a:solidFill>
                          <a:schemeClr val="tx1"/>
                        </a:solidFill>
                      </a:endParaRPr>
                    </a:p>
                  </a:txBody>
                  <a:tcPr marL="28915" marR="28915" marT="14458" marB="144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dirty="0">
                        <a:solidFill>
                          <a:schemeClr val="tx1"/>
                        </a:solidFill>
                      </a:endParaRPr>
                    </a:p>
                  </a:txBody>
                  <a:tcPr marL="28915" marR="28915" marT="14458" marB="144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dirty="0">
                        <a:solidFill>
                          <a:schemeClr val="tx1"/>
                        </a:solidFill>
                      </a:endParaRPr>
                    </a:p>
                  </a:txBody>
                  <a:tcPr marL="28915" marR="28915" marT="14458" marB="144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4851">
                <a:tc>
                  <a:txBody>
                    <a:bodyPr/>
                    <a:lstStyle/>
                    <a:p>
                      <a:pPr latinLnBrk="1"/>
                      <a:endParaRPr lang="ko-KR" altLang="en-US" sz="600" dirty="0">
                        <a:solidFill>
                          <a:schemeClr val="tx1"/>
                        </a:solidFill>
                      </a:endParaRPr>
                    </a:p>
                  </a:txBody>
                  <a:tcPr marL="28915" marR="28915" marT="14458" marB="144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dirty="0">
                        <a:solidFill>
                          <a:schemeClr val="tx1"/>
                        </a:solidFill>
                      </a:endParaRPr>
                    </a:p>
                  </a:txBody>
                  <a:tcPr marL="28915" marR="28915" marT="14458" marB="144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dirty="0">
                        <a:solidFill>
                          <a:schemeClr val="tx1"/>
                        </a:solidFill>
                      </a:endParaRPr>
                    </a:p>
                  </a:txBody>
                  <a:tcPr marL="28915" marR="28915" marT="14458" marB="144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dirty="0">
                        <a:solidFill>
                          <a:schemeClr val="tx1"/>
                        </a:solidFill>
                      </a:endParaRPr>
                    </a:p>
                  </a:txBody>
                  <a:tcPr marL="28915" marR="28915" marT="14458" marB="144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dirty="0">
                        <a:solidFill>
                          <a:schemeClr val="tx1"/>
                        </a:solidFill>
                      </a:endParaRPr>
                    </a:p>
                  </a:txBody>
                  <a:tcPr marL="28915" marR="28915" marT="14458" marB="144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dirty="0">
                        <a:solidFill>
                          <a:schemeClr val="tx1"/>
                        </a:solidFill>
                      </a:endParaRPr>
                    </a:p>
                  </a:txBody>
                  <a:tcPr marL="28915" marR="28915" marT="14458" marB="144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016" y="4870328"/>
            <a:ext cx="2616349" cy="1382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46442" y="3011298"/>
            <a:ext cx="442272" cy="769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24593" y="4863085"/>
            <a:ext cx="2770461" cy="12975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8" name="그룹 57"/>
          <p:cNvGrpSpPr/>
          <p:nvPr/>
        </p:nvGrpSpPr>
        <p:grpSpPr>
          <a:xfrm>
            <a:off x="5301992" y="2743242"/>
            <a:ext cx="2448272" cy="548263"/>
            <a:chOff x="5868144" y="2668811"/>
            <a:chExt cx="2448272" cy="548263"/>
          </a:xfrm>
        </p:grpSpPr>
        <p:pic>
          <p:nvPicPr>
            <p:cNvPr id="21"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64283" y="2668811"/>
              <a:ext cx="952133" cy="548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그림 50" descr="C:\Users\Gin Song\Desktop\제목 없음.jpg"/>
            <p:cNvPicPr/>
            <p:nvPr/>
          </p:nvPicPr>
          <p:blipFill>
            <a:blip r:embed="rId7">
              <a:extLst>
                <a:ext uri="{28A0092B-C50C-407E-A947-70E740481C1C}">
                  <a14:useLocalDpi xmlns:a14="http://schemas.microsoft.com/office/drawing/2010/main" val="0"/>
                </a:ext>
              </a:extLst>
            </a:blip>
            <a:srcRect/>
            <a:stretch>
              <a:fillRect/>
            </a:stretch>
          </p:blipFill>
          <p:spPr bwMode="auto">
            <a:xfrm>
              <a:off x="5868144" y="2708920"/>
              <a:ext cx="1584176" cy="455892"/>
            </a:xfrm>
            <a:prstGeom prst="rect">
              <a:avLst/>
            </a:prstGeom>
            <a:noFill/>
            <a:ln>
              <a:noFill/>
            </a:ln>
          </p:spPr>
        </p:pic>
      </p:grpSp>
      <p:grpSp>
        <p:nvGrpSpPr>
          <p:cNvPr id="59" name="그룹 58"/>
          <p:cNvGrpSpPr/>
          <p:nvPr/>
        </p:nvGrpSpPr>
        <p:grpSpPr>
          <a:xfrm>
            <a:off x="5301992" y="3284861"/>
            <a:ext cx="2448272" cy="548263"/>
            <a:chOff x="5868144" y="2668811"/>
            <a:chExt cx="2448272" cy="548263"/>
          </a:xfrm>
        </p:grpSpPr>
        <p:pic>
          <p:nvPicPr>
            <p:cNvPr id="60"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64283" y="2668811"/>
              <a:ext cx="952133" cy="548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 name="그림 60" descr="C:\Users\Gin Song\Desktop\제목 없음.jpg"/>
            <p:cNvPicPr/>
            <p:nvPr/>
          </p:nvPicPr>
          <p:blipFill>
            <a:blip r:embed="rId7">
              <a:extLst>
                <a:ext uri="{28A0092B-C50C-407E-A947-70E740481C1C}">
                  <a14:useLocalDpi xmlns:a14="http://schemas.microsoft.com/office/drawing/2010/main" val="0"/>
                </a:ext>
              </a:extLst>
            </a:blip>
            <a:srcRect/>
            <a:stretch>
              <a:fillRect/>
            </a:stretch>
          </p:blipFill>
          <p:spPr bwMode="auto">
            <a:xfrm>
              <a:off x="5868144" y="2708920"/>
              <a:ext cx="1584176" cy="455892"/>
            </a:xfrm>
            <a:prstGeom prst="rect">
              <a:avLst/>
            </a:prstGeom>
            <a:noFill/>
            <a:ln>
              <a:noFill/>
            </a:ln>
          </p:spPr>
        </p:pic>
      </p:grpSp>
      <p:grpSp>
        <p:nvGrpSpPr>
          <p:cNvPr id="62" name="그룹 61"/>
          <p:cNvGrpSpPr/>
          <p:nvPr/>
        </p:nvGrpSpPr>
        <p:grpSpPr>
          <a:xfrm>
            <a:off x="5301992" y="3826480"/>
            <a:ext cx="2448272" cy="548263"/>
            <a:chOff x="5868144" y="2668811"/>
            <a:chExt cx="2448272" cy="548263"/>
          </a:xfrm>
        </p:grpSpPr>
        <p:pic>
          <p:nvPicPr>
            <p:cNvPr id="63"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64283" y="2668811"/>
              <a:ext cx="952133" cy="548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4" name="그림 63" descr="C:\Users\Gin Song\Desktop\제목 없음.jpg"/>
            <p:cNvPicPr/>
            <p:nvPr/>
          </p:nvPicPr>
          <p:blipFill>
            <a:blip r:embed="rId7">
              <a:extLst>
                <a:ext uri="{28A0092B-C50C-407E-A947-70E740481C1C}">
                  <a14:useLocalDpi xmlns:a14="http://schemas.microsoft.com/office/drawing/2010/main" val="0"/>
                </a:ext>
              </a:extLst>
            </a:blip>
            <a:srcRect/>
            <a:stretch>
              <a:fillRect/>
            </a:stretch>
          </p:blipFill>
          <p:spPr bwMode="auto">
            <a:xfrm>
              <a:off x="5868144" y="2708920"/>
              <a:ext cx="1584176" cy="455892"/>
            </a:xfrm>
            <a:prstGeom prst="rect">
              <a:avLst/>
            </a:prstGeom>
            <a:noFill/>
            <a:ln>
              <a:noFill/>
            </a:ln>
          </p:spPr>
        </p:pic>
      </p:grpSp>
    </p:spTree>
    <p:extLst>
      <p:ext uri="{BB962C8B-B14F-4D97-AF65-F5344CB8AC3E}">
        <p14:creationId xmlns:p14="http://schemas.microsoft.com/office/powerpoint/2010/main" val="882176298"/>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강의 현황</a:t>
            </a:r>
            <a:endParaRPr lang="ko-KR" altLang="en-US" dirty="0">
              <a:solidFill>
                <a:srgbClr val="000000"/>
              </a:solidFill>
              <a:latin typeface="돋움"/>
              <a:ea typeface="돋움"/>
            </a:endParaRPr>
          </a:p>
        </p:txBody>
      </p:sp>
      <p:sp>
        <p:nvSpPr>
          <p:cNvPr id="3" name="TextBox 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학습자</a:t>
            </a:r>
            <a:endParaRPr lang="ko-KR" altLang="en-US" sz="1200" b="1"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56" y="1700808"/>
            <a:ext cx="4905364" cy="3315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TextBox 24"/>
          <p:cNvSpPr txBox="1"/>
          <p:nvPr/>
        </p:nvSpPr>
        <p:spPr>
          <a:xfrm>
            <a:off x="2336270" y="2935577"/>
            <a:ext cx="558280" cy="1368152"/>
          </a:xfrm>
          <a:prstGeom prst="rect">
            <a:avLst/>
          </a:prstGeom>
          <a:noFill/>
          <a:ln w="31750">
            <a:solidFill>
              <a:srgbClr val="FF0000"/>
            </a:solidFill>
            <a:prstDash val="sysDash"/>
          </a:ln>
        </p:spPr>
        <p:txBody>
          <a:bodyPr wrap="square" rtlCol="0">
            <a:normAutofit/>
          </a:bodyPr>
          <a:lstStyle/>
          <a:p>
            <a:endParaRPr lang="ko-KR" altLang="en-US" dirty="0"/>
          </a:p>
        </p:txBody>
      </p:sp>
      <p:sp>
        <p:nvSpPr>
          <p:cNvPr id="26" name="직사각형 25"/>
          <p:cNvSpPr/>
          <p:nvPr/>
        </p:nvSpPr>
        <p:spPr>
          <a:xfrm>
            <a:off x="2645568" y="1527175"/>
            <a:ext cx="4014664" cy="461665"/>
          </a:xfrm>
          <a:prstGeom prst="rect">
            <a:avLst/>
          </a:prstGeom>
          <a:ln w="25400">
            <a:solidFill>
              <a:schemeClr val="tx1"/>
            </a:solidFill>
          </a:ln>
        </p:spPr>
        <p:txBody>
          <a:bodyPr wrap="square">
            <a:spAutoFit/>
          </a:bodyPr>
          <a:lstStyle/>
          <a:p>
            <a:pPr algn="just"/>
            <a:r>
              <a:rPr lang="en-US" altLang="ko-KR" sz="1200" b="1" kern="100" dirty="0" smtClean="0">
                <a:latin typeface="맑은 고딕"/>
                <a:ea typeface="맑은 고딕"/>
                <a:cs typeface="Times New Roman"/>
              </a:rPr>
              <a:t>1. </a:t>
            </a:r>
            <a:r>
              <a:rPr lang="ko-KR" altLang="en-US" sz="1200" b="1" kern="100" dirty="0" smtClean="0">
                <a:latin typeface="맑은 고딕"/>
                <a:ea typeface="맑은 고딕"/>
                <a:cs typeface="Times New Roman"/>
              </a:rPr>
              <a:t>내</a:t>
            </a:r>
            <a:r>
              <a:rPr lang="en-US" altLang="ko-KR" sz="1200" b="1" kern="100" dirty="0" smtClean="0">
                <a:latin typeface="맑은 고딕"/>
                <a:ea typeface="맑은 고딕"/>
                <a:cs typeface="Times New Roman"/>
              </a:rPr>
              <a:t> </a:t>
            </a:r>
            <a:r>
              <a:rPr lang="ko-KR" altLang="en-US" sz="1200" b="1" kern="100" dirty="0" smtClean="0">
                <a:latin typeface="맑은 고딕"/>
                <a:ea typeface="맑은 고딕"/>
                <a:cs typeface="Times New Roman"/>
              </a:rPr>
              <a:t>클래스 전체보기 화면 </a:t>
            </a:r>
            <a:r>
              <a:rPr lang="en-US" altLang="ko-KR" sz="1200" b="1" kern="100" dirty="0" smtClean="0">
                <a:latin typeface="맑은 고딕"/>
                <a:ea typeface="맑은 고딕"/>
                <a:cs typeface="Times New Roman"/>
                <a:sym typeface="Wingdings" panose="05000000000000000000" pitchFamily="2" charset="2"/>
              </a:rPr>
              <a:t> 1(1)</a:t>
            </a:r>
            <a:r>
              <a:rPr lang="ko-KR" altLang="en-US" sz="1200" b="1" kern="100" dirty="0" smtClean="0">
                <a:latin typeface="맑은 고딕"/>
                <a:ea typeface="맑은 고딕"/>
                <a:cs typeface="Times New Roman"/>
                <a:sym typeface="Wingdings" panose="05000000000000000000" pitchFamily="2" charset="2"/>
              </a:rPr>
              <a:t>강의현황 내 클래스 명 클릭 </a:t>
            </a:r>
            <a:r>
              <a:rPr lang="en-US" altLang="ko-KR" sz="1200" b="1" kern="100" dirty="0">
                <a:latin typeface="맑은 고딕"/>
                <a:ea typeface="맑은 고딕"/>
                <a:cs typeface="Times New Roman"/>
                <a:sym typeface="Wingdings" panose="05000000000000000000" pitchFamily="2" charset="2"/>
              </a:rPr>
              <a:t> 1(1)</a:t>
            </a:r>
            <a:r>
              <a:rPr lang="en-US" altLang="ko-KR" sz="1200" b="1" kern="100" dirty="0" smtClean="0">
                <a:latin typeface="맑은 고딕"/>
                <a:ea typeface="맑은 고딕"/>
                <a:cs typeface="Times New Roman"/>
                <a:sym typeface="Wingdings" panose="05000000000000000000" pitchFamily="2" charset="2"/>
              </a:rPr>
              <a:t>① </a:t>
            </a:r>
            <a:r>
              <a:rPr lang="ko-KR" altLang="en-US" sz="1200" b="1" kern="100" dirty="0" smtClean="0">
                <a:latin typeface="맑은 고딕"/>
                <a:ea typeface="맑은 고딕"/>
                <a:cs typeface="Times New Roman"/>
                <a:sym typeface="Wingdings" panose="05000000000000000000" pitchFamily="2" charset="2"/>
              </a:rPr>
              <a:t>내 클래스 개별보기 화면으로 이동</a:t>
            </a:r>
            <a:endParaRPr lang="ko-KR" altLang="ko-KR" sz="1200" b="1" kern="100" dirty="0">
              <a:latin typeface="맑은 고딕"/>
              <a:ea typeface="맑은 고딕"/>
              <a:cs typeface="Times New Roman"/>
            </a:endParaRPr>
          </a:p>
        </p:txBody>
      </p:sp>
      <p:grpSp>
        <p:nvGrpSpPr>
          <p:cNvPr id="33" name="Group 104"/>
          <p:cNvGrpSpPr>
            <a:grpSpLocks/>
          </p:cNvGrpSpPr>
          <p:nvPr/>
        </p:nvGrpSpPr>
        <p:grpSpPr bwMode="auto">
          <a:xfrm flipH="1">
            <a:off x="2475948" y="1982266"/>
            <a:ext cx="723490" cy="862118"/>
            <a:chOff x="4215" y="1992"/>
            <a:chExt cx="852" cy="344"/>
          </a:xfrm>
        </p:grpSpPr>
        <p:sp>
          <p:nvSpPr>
            <p:cNvPr id="34" name="Freeform 105"/>
            <p:cNvSpPr>
              <a:spLocks/>
            </p:cNvSpPr>
            <p:nvPr/>
          </p:nvSpPr>
          <p:spPr bwMode="auto">
            <a:xfrm>
              <a:off x="4526" y="2231"/>
              <a:ext cx="319" cy="105"/>
            </a:xfrm>
            <a:custGeom>
              <a:avLst/>
              <a:gdLst>
                <a:gd name="T0" fmla="*/ 0 w 443"/>
                <a:gd name="T1" fmla="*/ 0 h 145"/>
                <a:gd name="T2" fmla="*/ 3 w 443"/>
                <a:gd name="T3" fmla="*/ 43 h 145"/>
                <a:gd name="T4" fmla="*/ 233 w 443"/>
                <a:gd name="T5" fmla="*/ 82 h 145"/>
                <a:gd name="T6" fmla="*/ 324 w 443"/>
                <a:gd name="T7" fmla="*/ 103 h 145"/>
                <a:gd name="T8" fmla="*/ 441 w 443"/>
                <a:gd name="T9" fmla="*/ 145 h 145"/>
                <a:gd name="T10" fmla="*/ 443 w 443"/>
                <a:gd name="T11" fmla="*/ 91 h 145"/>
                <a:gd name="T12" fmla="*/ 246 w 443"/>
                <a:gd name="T13" fmla="*/ 31 h 145"/>
              </a:gdLst>
              <a:ahLst/>
              <a:cxnLst>
                <a:cxn ang="0">
                  <a:pos x="T0" y="T1"/>
                </a:cxn>
                <a:cxn ang="0">
                  <a:pos x="T2" y="T3"/>
                </a:cxn>
                <a:cxn ang="0">
                  <a:pos x="T4" y="T5"/>
                </a:cxn>
                <a:cxn ang="0">
                  <a:pos x="T6" y="T7"/>
                </a:cxn>
                <a:cxn ang="0">
                  <a:pos x="T8" y="T9"/>
                </a:cxn>
                <a:cxn ang="0">
                  <a:pos x="T10" y="T11"/>
                </a:cxn>
                <a:cxn ang="0">
                  <a:pos x="T12" y="T13"/>
                </a:cxn>
              </a:cxnLst>
              <a:rect l="0" t="0" r="r" b="b"/>
              <a:pathLst>
                <a:path w="443" h="145">
                  <a:moveTo>
                    <a:pt x="0" y="0"/>
                  </a:moveTo>
                  <a:lnTo>
                    <a:pt x="3" y="43"/>
                  </a:lnTo>
                  <a:lnTo>
                    <a:pt x="233" y="82"/>
                  </a:lnTo>
                  <a:lnTo>
                    <a:pt x="324" y="103"/>
                  </a:lnTo>
                  <a:lnTo>
                    <a:pt x="441" y="145"/>
                  </a:lnTo>
                  <a:lnTo>
                    <a:pt x="443" y="91"/>
                  </a:lnTo>
                  <a:lnTo>
                    <a:pt x="246" y="31"/>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5" name="Freeform 106"/>
            <p:cNvSpPr>
              <a:spLocks/>
            </p:cNvSpPr>
            <p:nvPr/>
          </p:nvSpPr>
          <p:spPr bwMode="auto">
            <a:xfrm>
              <a:off x="4843" y="2181"/>
              <a:ext cx="220" cy="154"/>
            </a:xfrm>
            <a:custGeom>
              <a:avLst/>
              <a:gdLst>
                <a:gd name="T0" fmla="*/ 218 w 220"/>
                <a:gd name="T1" fmla="*/ 33 h 154"/>
                <a:gd name="T2" fmla="*/ 130 w 220"/>
                <a:gd name="T3" fmla="*/ 76 h 154"/>
                <a:gd name="T4" fmla="*/ 1 w 220"/>
                <a:gd name="T5" fmla="*/ 154 h 154"/>
                <a:gd name="T6" fmla="*/ 0 w 220"/>
                <a:gd name="T7" fmla="*/ 113 h 154"/>
                <a:gd name="T8" fmla="*/ 126 w 220"/>
                <a:gd name="T9" fmla="*/ 36 h 154"/>
                <a:gd name="T10" fmla="*/ 220 w 220"/>
                <a:gd name="T11" fmla="*/ 0 h 154"/>
              </a:gdLst>
              <a:ahLst/>
              <a:cxnLst>
                <a:cxn ang="0">
                  <a:pos x="T0" y="T1"/>
                </a:cxn>
                <a:cxn ang="0">
                  <a:pos x="T2" y="T3"/>
                </a:cxn>
                <a:cxn ang="0">
                  <a:pos x="T4" y="T5"/>
                </a:cxn>
                <a:cxn ang="0">
                  <a:pos x="T6" y="T7"/>
                </a:cxn>
                <a:cxn ang="0">
                  <a:pos x="T8" y="T9"/>
                </a:cxn>
                <a:cxn ang="0">
                  <a:pos x="T10" y="T11"/>
                </a:cxn>
              </a:cxnLst>
              <a:rect l="0" t="0" r="r" b="b"/>
              <a:pathLst>
                <a:path w="220" h="154">
                  <a:moveTo>
                    <a:pt x="218" y="33"/>
                  </a:moveTo>
                  <a:lnTo>
                    <a:pt x="130" y="76"/>
                  </a:lnTo>
                  <a:lnTo>
                    <a:pt x="1" y="154"/>
                  </a:lnTo>
                  <a:lnTo>
                    <a:pt x="0" y="113"/>
                  </a:lnTo>
                  <a:lnTo>
                    <a:pt x="126" y="36"/>
                  </a:lnTo>
                  <a:lnTo>
                    <a:pt x="220" y="0"/>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6" name="Freeform 107"/>
            <p:cNvSpPr>
              <a:spLocks/>
            </p:cNvSpPr>
            <p:nvPr/>
          </p:nvSpPr>
          <p:spPr bwMode="auto">
            <a:xfrm>
              <a:off x="4215" y="1992"/>
              <a:ext cx="707" cy="245"/>
            </a:xfrm>
            <a:custGeom>
              <a:avLst/>
              <a:gdLst>
                <a:gd name="T0" fmla="*/ 2 w 707"/>
                <a:gd name="T1" fmla="*/ 1 h 245"/>
                <a:gd name="T2" fmla="*/ 52 w 707"/>
                <a:gd name="T3" fmla="*/ 0 h 245"/>
                <a:gd name="T4" fmla="*/ 77 w 707"/>
                <a:gd name="T5" fmla="*/ 0 h 245"/>
                <a:gd name="T6" fmla="*/ 106 w 707"/>
                <a:gd name="T7" fmla="*/ 0 h 245"/>
                <a:gd name="T8" fmla="*/ 113 w 707"/>
                <a:gd name="T9" fmla="*/ 8 h 245"/>
                <a:gd name="T10" fmla="*/ 137 w 707"/>
                <a:gd name="T11" fmla="*/ 20 h 245"/>
                <a:gd name="T12" fmla="*/ 170 w 707"/>
                <a:gd name="T13" fmla="*/ 17 h 245"/>
                <a:gd name="T14" fmla="*/ 194 w 707"/>
                <a:gd name="T15" fmla="*/ 20 h 245"/>
                <a:gd name="T16" fmla="*/ 212 w 707"/>
                <a:gd name="T17" fmla="*/ 35 h 245"/>
                <a:gd name="T18" fmla="*/ 231 w 707"/>
                <a:gd name="T19" fmla="*/ 23 h 245"/>
                <a:gd name="T20" fmla="*/ 254 w 707"/>
                <a:gd name="T21" fmla="*/ 39 h 245"/>
                <a:gd name="T22" fmla="*/ 270 w 707"/>
                <a:gd name="T23" fmla="*/ 26 h 245"/>
                <a:gd name="T24" fmla="*/ 299 w 707"/>
                <a:gd name="T25" fmla="*/ 30 h 245"/>
                <a:gd name="T26" fmla="*/ 318 w 707"/>
                <a:gd name="T27" fmla="*/ 39 h 245"/>
                <a:gd name="T28" fmla="*/ 347 w 707"/>
                <a:gd name="T29" fmla="*/ 48 h 245"/>
                <a:gd name="T30" fmla="*/ 362 w 707"/>
                <a:gd name="T31" fmla="*/ 61 h 245"/>
                <a:gd name="T32" fmla="*/ 383 w 707"/>
                <a:gd name="T33" fmla="*/ 66 h 245"/>
                <a:gd name="T34" fmla="*/ 399 w 707"/>
                <a:gd name="T35" fmla="*/ 77 h 245"/>
                <a:gd name="T36" fmla="*/ 427 w 707"/>
                <a:gd name="T37" fmla="*/ 85 h 245"/>
                <a:gd name="T38" fmla="*/ 451 w 707"/>
                <a:gd name="T39" fmla="*/ 95 h 245"/>
                <a:gd name="T40" fmla="*/ 471 w 707"/>
                <a:gd name="T41" fmla="*/ 104 h 245"/>
                <a:gd name="T42" fmla="*/ 501 w 707"/>
                <a:gd name="T43" fmla="*/ 119 h 245"/>
                <a:gd name="T44" fmla="*/ 522 w 707"/>
                <a:gd name="T45" fmla="*/ 129 h 245"/>
                <a:gd name="T46" fmla="*/ 548 w 707"/>
                <a:gd name="T47" fmla="*/ 141 h 245"/>
                <a:gd name="T48" fmla="*/ 572 w 707"/>
                <a:gd name="T49" fmla="*/ 152 h 245"/>
                <a:gd name="T50" fmla="*/ 597 w 707"/>
                <a:gd name="T51" fmla="*/ 165 h 245"/>
                <a:gd name="T52" fmla="*/ 633 w 707"/>
                <a:gd name="T53" fmla="*/ 180 h 245"/>
                <a:gd name="T54" fmla="*/ 645 w 707"/>
                <a:gd name="T55" fmla="*/ 189 h 245"/>
                <a:gd name="T56" fmla="*/ 693 w 707"/>
                <a:gd name="T57" fmla="*/ 203 h 245"/>
                <a:gd name="T58" fmla="*/ 707 w 707"/>
                <a:gd name="T59" fmla="*/ 245 h 245"/>
                <a:gd name="T60" fmla="*/ 487 w 707"/>
                <a:gd name="T61" fmla="*/ 232 h 245"/>
                <a:gd name="T62" fmla="*/ 466 w 707"/>
                <a:gd name="T63" fmla="*/ 204 h 245"/>
                <a:gd name="T64" fmla="*/ 451 w 707"/>
                <a:gd name="T65" fmla="*/ 190 h 245"/>
                <a:gd name="T66" fmla="*/ 432 w 707"/>
                <a:gd name="T67" fmla="*/ 175 h 245"/>
                <a:gd name="T68" fmla="*/ 412 w 707"/>
                <a:gd name="T69" fmla="*/ 160 h 245"/>
                <a:gd name="T70" fmla="*/ 388 w 707"/>
                <a:gd name="T71" fmla="*/ 142 h 245"/>
                <a:gd name="T72" fmla="*/ 367 w 707"/>
                <a:gd name="T73" fmla="*/ 129 h 245"/>
                <a:gd name="T74" fmla="*/ 338 w 707"/>
                <a:gd name="T75" fmla="*/ 111 h 245"/>
                <a:gd name="T76" fmla="*/ 304 w 707"/>
                <a:gd name="T77" fmla="*/ 93 h 245"/>
                <a:gd name="T78" fmla="*/ 280 w 707"/>
                <a:gd name="T79" fmla="*/ 79 h 245"/>
                <a:gd name="T80" fmla="*/ 256 w 707"/>
                <a:gd name="T81" fmla="*/ 69 h 245"/>
                <a:gd name="T82" fmla="*/ 235 w 707"/>
                <a:gd name="T83" fmla="*/ 62 h 245"/>
                <a:gd name="T84" fmla="*/ 217 w 707"/>
                <a:gd name="T85" fmla="*/ 54 h 245"/>
                <a:gd name="T86" fmla="*/ 188 w 707"/>
                <a:gd name="T87" fmla="*/ 46 h 245"/>
                <a:gd name="T88" fmla="*/ 162 w 707"/>
                <a:gd name="T89" fmla="*/ 40 h 245"/>
                <a:gd name="T90" fmla="*/ 133 w 707"/>
                <a:gd name="T91" fmla="*/ 34 h 245"/>
                <a:gd name="T92" fmla="*/ 98 w 707"/>
                <a:gd name="T93" fmla="*/ 27 h 245"/>
                <a:gd name="T94" fmla="*/ 64 w 707"/>
                <a:gd name="T95" fmla="*/ 22 h 245"/>
                <a:gd name="T96" fmla="*/ 0 w 707"/>
                <a:gd name="T97" fmla="*/ 14 h 245"/>
                <a:gd name="T98" fmla="*/ 2 w 707"/>
                <a:gd name="T9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7" h="245">
                  <a:moveTo>
                    <a:pt x="2" y="1"/>
                  </a:moveTo>
                  <a:lnTo>
                    <a:pt x="52" y="0"/>
                  </a:lnTo>
                  <a:lnTo>
                    <a:pt x="77" y="0"/>
                  </a:lnTo>
                  <a:lnTo>
                    <a:pt x="106" y="0"/>
                  </a:lnTo>
                  <a:lnTo>
                    <a:pt x="113" y="8"/>
                  </a:lnTo>
                  <a:lnTo>
                    <a:pt x="137" y="20"/>
                  </a:lnTo>
                  <a:lnTo>
                    <a:pt x="170" y="17"/>
                  </a:lnTo>
                  <a:lnTo>
                    <a:pt x="194" y="20"/>
                  </a:lnTo>
                  <a:lnTo>
                    <a:pt x="212" y="35"/>
                  </a:lnTo>
                  <a:lnTo>
                    <a:pt x="231" y="23"/>
                  </a:lnTo>
                  <a:lnTo>
                    <a:pt x="254" y="39"/>
                  </a:lnTo>
                  <a:lnTo>
                    <a:pt x="270" y="26"/>
                  </a:lnTo>
                  <a:lnTo>
                    <a:pt x="299" y="30"/>
                  </a:lnTo>
                  <a:lnTo>
                    <a:pt x="318" y="39"/>
                  </a:lnTo>
                  <a:lnTo>
                    <a:pt x="347" y="48"/>
                  </a:lnTo>
                  <a:lnTo>
                    <a:pt x="362" y="61"/>
                  </a:lnTo>
                  <a:lnTo>
                    <a:pt x="383" y="66"/>
                  </a:lnTo>
                  <a:lnTo>
                    <a:pt x="399" y="77"/>
                  </a:lnTo>
                  <a:lnTo>
                    <a:pt x="427" y="85"/>
                  </a:lnTo>
                  <a:lnTo>
                    <a:pt x="451" y="95"/>
                  </a:lnTo>
                  <a:lnTo>
                    <a:pt x="471" y="104"/>
                  </a:lnTo>
                  <a:lnTo>
                    <a:pt x="501" y="119"/>
                  </a:lnTo>
                  <a:lnTo>
                    <a:pt x="522" y="129"/>
                  </a:lnTo>
                  <a:lnTo>
                    <a:pt x="548" y="141"/>
                  </a:lnTo>
                  <a:lnTo>
                    <a:pt x="572" y="152"/>
                  </a:lnTo>
                  <a:lnTo>
                    <a:pt x="597" y="165"/>
                  </a:lnTo>
                  <a:lnTo>
                    <a:pt x="633" y="180"/>
                  </a:lnTo>
                  <a:lnTo>
                    <a:pt x="645" y="189"/>
                  </a:lnTo>
                  <a:lnTo>
                    <a:pt x="693" y="203"/>
                  </a:lnTo>
                  <a:lnTo>
                    <a:pt x="707" y="245"/>
                  </a:lnTo>
                  <a:lnTo>
                    <a:pt x="487" y="232"/>
                  </a:lnTo>
                  <a:lnTo>
                    <a:pt x="466" y="204"/>
                  </a:lnTo>
                  <a:lnTo>
                    <a:pt x="451" y="190"/>
                  </a:lnTo>
                  <a:lnTo>
                    <a:pt x="432" y="175"/>
                  </a:lnTo>
                  <a:lnTo>
                    <a:pt x="412" y="160"/>
                  </a:lnTo>
                  <a:lnTo>
                    <a:pt x="388" y="142"/>
                  </a:lnTo>
                  <a:lnTo>
                    <a:pt x="367" y="129"/>
                  </a:lnTo>
                  <a:lnTo>
                    <a:pt x="338" y="111"/>
                  </a:lnTo>
                  <a:lnTo>
                    <a:pt x="304" y="93"/>
                  </a:lnTo>
                  <a:lnTo>
                    <a:pt x="280" y="79"/>
                  </a:lnTo>
                  <a:lnTo>
                    <a:pt x="256" y="69"/>
                  </a:lnTo>
                  <a:lnTo>
                    <a:pt x="235" y="62"/>
                  </a:lnTo>
                  <a:lnTo>
                    <a:pt x="217" y="54"/>
                  </a:lnTo>
                  <a:lnTo>
                    <a:pt x="188" y="46"/>
                  </a:lnTo>
                  <a:lnTo>
                    <a:pt x="162" y="40"/>
                  </a:lnTo>
                  <a:lnTo>
                    <a:pt x="133" y="34"/>
                  </a:lnTo>
                  <a:lnTo>
                    <a:pt x="98" y="27"/>
                  </a:lnTo>
                  <a:lnTo>
                    <a:pt x="64" y="22"/>
                  </a:lnTo>
                  <a:lnTo>
                    <a:pt x="0" y="14"/>
                  </a:lnTo>
                  <a:lnTo>
                    <a:pt x="2" y="1"/>
                  </a:lnTo>
                </a:path>
              </a:pathLst>
            </a:custGeom>
            <a:gradFill rotWithShape="0">
              <a:gsLst>
                <a:gs pos="0">
                  <a:srgbClr val="990000"/>
                </a:gs>
                <a:gs pos="100000">
                  <a:srgbClr val="990000">
                    <a:gamma/>
                    <a:shade val="0"/>
                    <a:invGamma/>
                  </a:srgbClr>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9" name="Freeform 108"/>
            <p:cNvSpPr>
              <a:spLocks/>
            </p:cNvSpPr>
            <p:nvPr/>
          </p:nvSpPr>
          <p:spPr bwMode="auto">
            <a:xfrm>
              <a:off x="4218" y="1992"/>
              <a:ext cx="849" cy="308"/>
            </a:xfrm>
            <a:custGeom>
              <a:avLst/>
              <a:gdLst>
                <a:gd name="T0" fmla="*/ 50 w 849"/>
                <a:gd name="T1" fmla="*/ 0 h 308"/>
                <a:gd name="T2" fmla="*/ 103 w 849"/>
                <a:gd name="T3" fmla="*/ 0 h 308"/>
                <a:gd name="T4" fmla="*/ 159 w 849"/>
                <a:gd name="T5" fmla="*/ 2 h 308"/>
                <a:gd name="T6" fmla="*/ 211 w 849"/>
                <a:gd name="T7" fmla="*/ 7 h 308"/>
                <a:gd name="T8" fmla="*/ 271 w 849"/>
                <a:gd name="T9" fmla="*/ 16 h 308"/>
                <a:gd name="T10" fmla="*/ 328 w 849"/>
                <a:gd name="T11" fmla="*/ 29 h 308"/>
                <a:gd name="T12" fmla="*/ 388 w 849"/>
                <a:gd name="T13" fmla="*/ 45 h 308"/>
                <a:gd name="T14" fmla="*/ 442 w 849"/>
                <a:gd name="T15" fmla="*/ 64 h 308"/>
                <a:gd name="T16" fmla="*/ 493 w 849"/>
                <a:gd name="T17" fmla="*/ 81 h 308"/>
                <a:gd name="T18" fmla="*/ 546 w 849"/>
                <a:gd name="T19" fmla="*/ 102 h 308"/>
                <a:gd name="T20" fmla="*/ 595 w 849"/>
                <a:gd name="T21" fmla="*/ 124 h 308"/>
                <a:gd name="T22" fmla="*/ 642 w 849"/>
                <a:gd name="T23" fmla="*/ 150 h 308"/>
                <a:gd name="T24" fmla="*/ 681 w 849"/>
                <a:gd name="T25" fmla="*/ 176 h 308"/>
                <a:gd name="T26" fmla="*/ 711 w 849"/>
                <a:gd name="T27" fmla="*/ 204 h 308"/>
                <a:gd name="T28" fmla="*/ 812 w 849"/>
                <a:gd name="T29" fmla="*/ 206 h 308"/>
                <a:gd name="T30" fmla="*/ 777 w 849"/>
                <a:gd name="T31" fmla="*/ 224 h 308"/>
                <a:gd name="T32" fmla="*/ 745 w 849"/>
                <a:gd name="T33" fmla="*/ 237 h 308"/>
                <a:gd name="T34" fmla="*/ 713 w 849"/>
                <a:gd name="T35" fmla="*/ 254 h 308"/>
                <a:gd name="T36" fmla="*/ 674 w 849"/>
                <a:gd name="T37" fmla="*/ 275 h 308"/>
                <a:gd name="T38" fmla="*/ 641 w 849"/>
                <a:gd name="T39" fmla="*/ 298 h 308"/>
                <a:gd name="T40" fmla="*/ 613 w 849"/>
                <a:gd name="T41" fmla="*/ 304 h 308"/>
                <a:gd name="T42" fmla="*/ 582 w 849"/>
                <a:gd name="T43" fmla="*/ 294 h 308"/>
                <a:gd name="T44" fmla="*/ 544 w 849"/>
                <a:gd name="T45" fmla="*/ 283 h 308"/>
                <a:gd name="T46" fmla="*/ 510 w 849"/>
                <a:gd name="T47" fmla="*/ 276 h 308"/>
                <a:gd name="T48" fmla="*/ 471 w 849"/>
                <a:gd name="T49" fmla="*/ 269 h 308"/>
                <a:gd name="T50" fmla="*/ 431 w 849"/>
                <a:gd name="T51" fmla="*/ 262 h 308"/>
                <a:gd name="T52" fmla="*/ 393 w 849"/>
                <a:gd name="T53" fmla="*/ 255 h 308"/>
                <a:gd name="T54" fmla="*/ 355 w 849"/>
                <a:gd name="T55" fmla="*/ 250 h 308"/>
                <a:gd name="T56" fmla="*/ 306 w 849"/>
                <a:gd name="T57" fmla="*/ 243 h 308"/>
                <a:gd name="T58" fmla="*/ 488 w 849"/>
                <a:gd name="T59" fmla="*/ 204 h 308"/>
                <a:gd name="T60" fmla="*/ 446 w 849"/>
                <a:gd name="T61" fmla="*/ 165 h 308"/>
                <a:gd name="T62" fmla="*/ 413 w 849"/>
                <a:gd name="T63" fmla="*/ 142 h 308"/>
                <a:gd name="T64" fmla="*/ 366 w 849"/>
                <a:gd name="T65" fmla="*/ 112 h 308"/>
                <a:gd name="T66" fmla="*/ 324 w 849"/>
                <a:gd name="T67" fmla="*/ 88 h 308"/>
                <a:gd name="T68" fmla="*/ 292 w 849"/>
                <a:gd name="T69" fmla="*/ 70 h 308"/>
                <a:gd name="T70" fmla="*/ 251 w 849"/>
                <a:gd name="T71" fmla="*/ 52 h 308"/>
                <a:gd name="T72" fmla="*/ 209 w 849"/>
                <a:gd name="T73" fmla="*/ 38 h 308"/>
                <a:gd name="T74" fmla="*/ 159 w 849"/>
                <a:gd name="T75" fmla="*/ 26 h 308"/>
                <a:gd name="T76" fmla="*/ 105 w 849"/>
                <a:gd name="T77" fmla="*/ 16 h 308"/>
                <a:gd name="T78" fmla="*/ 47 w 849"/>
                <a:gd name="T79" fmla="*/ 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9" h="308">
                  <a:moveTo>
                    <a:pt x="0" y="2"/>
                  </a:moveTo>
                  <a:lnTo>
                    <a:pt x="50" y="0"/>
                  </a:lnTo>
                  <a:lnTo>
                    <a:pt x="74" y="0"/>
                  </a:lnTo>
                  <a:lnTo>
                    <a:pt x="103" y="0"/>
                  </a:lnTo>
                  <a:lnTo>
                    <a:pt x="132" y="1"/>
                  </a:lnTo>
                  <a:lnTo>
                    <a:pt x="159" y="2"/>
                  </a:lnTo>
                  <a:lnTo>
                    <a:pt x="186" y="4"/>
                  </a:lnTo>
                  <a:lnTo>
                    <a:pt x="211" y="7"/>
                  </a:lnTo>
                  <a:lnTo>
                    <a:pt x="238" y="11"/>
                  </a:lnTo>
                  <a:lnTo>
                    <a:pt x="271" y="16"/>
                  </a:lnTo>
                  <a:lnTo>
                    <a:pt x="300" y="23"/>
                  </a:lnTo>
                  <a:lnTo>
                    <a:pt x="328" y="29"/>
                  </a:lnTo>
                  <a:lnTo>
                    <a:pt x="359" y="36"/>
                  </a:lnTo>
                  <a:lnTo>
                    <a:pt x="388" y="45"/>
                  </a:lnTo>
                  <a:lnTo>
                    <a:pt x="418" y="55"/>
                  </a:lnTo>
                  <a:lnTo>
                    <a:pt x="442" y="64"/>
                  </a:lnTo>
                  <a:lnTo>
                    <a:pt x="471" y="73"/>
                  </a:lnTo>
                  <a:lnTo>
                    <a:pt x="493" y="81"/>
                  </a:lnTo>
                  <a:lnTo>
                    <a:pt x="520" y="91"/>
                  </a:lnTo>
                  <a:lnTo>
                    <a:pt x="546" y="102"/>
                  </a:lnTo>
                  <a:lnTo>
                    <a:pt x="572" y="114"/>
                  </a:lnTo>
                  <a:lnTo>
                    <a:pt x="595" y="124"/>
                  </a:lnTo>
                  <a:lnTo>
                    <a:pt x="619" y="138"/>
                  </a:lnTo>
                  <a:lnTo>
                    <a:pt x="642" y="150"/>
                  </a:lnTo>
                  <a:lnTo>
                    <a:pt x="664" y="163"/>
                  </a:lnTo>
                  <a:lnTo>
                    <a:pt x="681" y="176"/>
                  </a:lnTo>
                  <a:lnTo>
                    <a:pt x="695" y="187"/>
                  </a:lnTo>
                  <a:lnTo>
                    <a:pt x="711" y="204"/>
                  </a:lnTo>
                  <a:lnTo>
                    <a:pt x="849" y="189"/>
                  </a:lnTo>
                  <a:lnTo>
                    <a:pt x="812" y="206"/>
                  </a:lnTo>
                  <a:lnTo>
                    <a:pt x="795" y="216"/>
                  </a:lnTo>
                  <a:lnTo>
                    <a:pt x="777" y="224"/>
                  </a:lnTo>
                  <a:lnTo>
                    <a:pt x="761" y="230"/>
                  </a:lnTo>
                  <a:lnTo>
                    <a:pt x="745" y="237"/>
                  </a:lnTo>
                  <a:lnTo>
                    <a:pt x="729" y="245"/>
                  </a:lnTo>
                  <a:lnTo>
                    <a:pt x="713" y="254"/>
                  </a:lnTo>
                  <a:lnTo>
                    <a:pt x="694" y="265"/>
                  </a:lnTo>
                  <a:lnTo>
                    <a:pt x="674" y="275"/>
                  </a:lnTo>
                  <a:lnTo>
                    <a:pt x="658" y="286"/>
                  </a:lnTo>
                  <a:lnTo>
                    <a:pt x="641" y="298"/>
                  </a:lnTo>
                  <a:lnTo>
                    <a:pt x="627" y="308"/>
                  </a:lnTo>
                  <a:lnTo>
                    <a:pt x="613" y="304"/>
                  </a:lnTo>
                  <a:lnTo>
                    <a:pt x="598" y="298"/>
                  </a:lnTo>
                  <a:lnTo>
                    <a:pt x="582" y="294"/>
                  </a:lnTo>
                  <a:lnTo>
                    <a:pt x="564" y="289"/>
                  </a:lnTo>
                  <a:lnTo>
                    <a:pt x="544" y="283"/>
                  </a:lnTo>
                  <a:lnTo>
                    <a:pt x="527" y="279"/>
                  </a:lnTo>
                  <a:lnTo>
                    <a:pt x="510" y="276"/>
                  </a:lnTo>
                  <a:lnTo>
                    <a:pt x="491" y="272"/>
                  </a:lnTo>
                  <a:lnTo>
                    <a:pt x="471" y="269"/>
                  </a:lnTo>
                  <a:lnTo>
                    <a:pt x="450" y="265"/>
                  </a:lnTo>
                  <a:lnTo>
                    <a:pt x="431" y="262"/>
                  </a:lnTo>
                  <a:lnTo>
                    <a:pt x="413" y="259"/>
                  </a:lnTo>
                  <a:lnTo>
                    <a:pt x="393" y="255"/>
                  </a:lnTo>
                  <a:lnTo>
                    <a:pt x="373" y="253"/>
                  </a:lnTo>
                  <a:lnTo>
                    <a:pt x="355" y="250"/>
                  </a:lnTo>
                  <a:lnTo>
                    <a:pt x="335" y="247"/>
                  </a:lnTo>
                  <a:lnTo>
                    <a:pt x="306" y="243"/>
                  </a:lnTo>
                  <a:lnTo>
                    <a:pt x="502" y="222"/>
                  </a:lnTo>
                  <a:lnTo>
                    <a:pt x="488" y="204"/>
                  </a:lnTo>
                  <a:lnTo>
                    <a:pt x="474" y="190"/>
                  </a:lnTo>
                  <a:lnTo>
                    <a:pt x="446" y="165"/>
                  </a:lnTo>
                  <a:lnTo>
                    <a:pt x="429" y="153"/>
                  </a:lnTo>
                  <a:lnTo>
                    <a:pt x="413" y="142"/>
                  </a:lnTo>
                  <a:lnTo>
                    <a:pt x="384" y="123"/>
                  </a:lnTo>
                  <a:lnTo>
                    <a:pt x="366" y="112"/>
                  </a:lnTo>
                  <a:lnTo>
                    <a:pt x="344" y="98"/>
                  </a:lnTo>
                  <a:lnTo>
                    <a:pt x="324" y="88"/>
                  </a:lnTo>
                  <a:lnTo>
                    <a:pt x="308" y="79"/>
                  </a:lnTo>
                  <a:lnTo>
                    <a:pt x="292" y="70"/>
                  </a:lnTo>
                  <a:lnTo>
                    <a:pt x="272" y="61"/>
                  </a:lnTo>
                  <a:lnTo>
                    <a:pt x="251" y="52"/>
                  </a:lnTo>
                  <a:lnTo>
                    <a:pt x="230" y="45"/>
                  </a:lnTo>
                  <a:lnTo>
                    <a:pt x="209" y="38"/>
                  </a:lnTo>
                  <a:lnTo>
                    <a:pt x="183" y="31"/>
                  </a:lnTo>
                  <a:lnTo>
                    <a:pt x="159" y="26"/>
                  </a:lnTo>
                  <a:lnTo>
                    <a:pt x="132" y="21"/>
                  </a:lnTo>
                  <a:lnTo>
                    <a:pt x="105" y="16"/>
                  </a:lnTo>
                  <a:lnTo>
                    <a:pt x="77" y="12"/>
                  </a:lnTo>
                  <a:lnTo>
                    <a:pt x="47" y="8"/>
                  </a:lnTo>
                  <a:lnTo>
                    <a:pt x="0" y="2"/>
                  </a:lnTo>
                </a:path>
              </a:pathLst>
            </a:custGeom>
            <a:gradFill rotWithShape="0">
              <a:gsLst>
                <a:gs pos="0">
                  <a:srgbClr val="FAEFBE"/>
                </a:gs>
                <a:gs pos="100000">
                  <a:srgbClr val="FF9933"/>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grpSp>
      <p:sp>
        <p:nvSpPr>
          <p:cNvPr id="88" name="직사각형 87"/>
          <p:cNvSpPr/>
          <p:nvPr/>
        </p:nvSpPr>
        <p:spPr>
          <a:xfrm>
            <a:off x="5828981" y="2939460"/>
            <a:ext cx="2919483" cy="1569660"/>
          </a:xfrm>
          <a:prstGeom prst="rect">
            <a:avLst/>
          </a:prstGeom>
          <a:ln w="25400">
            <a:solidFill>
              <a:schemeClr val="tx1"/>
            </a:solidFill>
          </a:ln>
        </p:spPr>
        <p:txBody>
          <a:bodyPr wrap="square">
            <a:spAutoFit/>
          </a:bodyPr>
          <a:lstStyle/>
          <a:p>
            <a:pPr marL="85725" indent="-85725" algn="just">
              <a:buFont typeface="Arial" panose="020B0604020202020204" pitchFamily="34" charset="0"/>
              <a:buChar char="•"/>
            </a:pPr>
            <a:r>
              <a:rPr lang="ko-KR" altLang="en-US" sz="1200" b="1" kern="100" dirty="0" smtClean="0">
                <a:latin typeface="맑은 고딕"/>
                <a:ea typeface="맑은 고딕"/>
                <a:cs typeface="Times New Roman"/>
              </a:rPr>
              <a:t>간략한 수업 진행도 막대 그래프로 표시</a:t>
            </a:r>
            <a:endParaRPr lang="en-US" altLang="ko-KR" sz="1200" b="1" kern="100" dirty="0">
              <a:latin typeface="맑은 고딕"/>
              <a:ea typeface="맑은 고딕"/>
              <a:cs typeface="Times New Roman"/>
            </a:endParaRPr>
          </a:p>
          <a:p>
            <a:pPr marL="85725" indent="-85725" algn="just">
              <a:buFont typeface="Arial" panose="020B0604020202020204" pitchFamily="34" charset="0"/>
              <a:buChar char="•"/>
            </a:pPr>
            <a:r>
              <a:rPr lang="ko-KR" altLang="en-US" sz="1200" b="1" kern="100" dirty="0" smtClean="0">
                <a:latin typeface="맑은 고딕"/>
                <a:ea typeface="맑은 고딕"/>
                <a:cs typeface="Times New Roman"/>
              </a:rPr>
              <a:t>진행 교육 및 종료교육 구분</a:t>
            </a:r>
            <a:endParaRPr lang="en-US" altLang="ko-KR" sz="1200" b="1" kern="100" dirty="0" smtClean="0">
              <a:latin typeface="맑은 고딕"/>
              <a:ea typeface="맑은 고딕"/>
              <a:cs typeface="Times New Roman"/>
            </a:endParaRPr>
          </a:p>
          <a:p>
            <a:pPr marL="85725" indent="-85725" algn="just">
              <a:buFont typeface="Arial" panose="020B0604020202020204" pitchFamily="34" charset="0"/>
              <a:buChar char="•"/>
            </a:pPr>
            <a:r>
              <a:rPr lang="ko-KR" altLang="en-US" sz="1200" b="1" kern="100" dirty="0" smtClean="0">
                <a:latin typeface="맑은 고딕"/>
                <a:ea typeface="맑은 고딕"/>
                <a:cs typeface="Times New Roman"/>
              </a:rPr>
              <a:t>단순히 색깔만 </a:t>
            </a:r>
            <a:r>
              <a:rPr lang="ko-KR" altLang="en-US" sz="1200" b="1" kern="100" dirty="0" err="1" smtClean="0">
                <a:latin typeface="맑은 고딕"/>
                <a:ea typeface="맑은 고딕"/>
                <a:cs typeface="Times New Roman"/>
              </a:rPr>
              <a:t>보여지는게</a:t>
            </a:r>
            <a:r>
              <a:rPr lang="ko-KR" altLang="en-US" sz="1200" b="1" kern="100" dirty="0" smtClean="0">
                <a:latin typeface="맑은 고딕"/>
                <a:ea typeface="맑은 고딕"/>
                <a:cs typeface="Times New Roman"/>
              </a:rPr>
              <a:t> 아니라 </a:t>
            </a:r>
            <a:r>
              <a:rPr lang="ko-KR" altLang="en-US" sz="1200" b="1" kern="100" dirty="0" err="1" smtClean="0">
                <a:latin typeface="맑은 고딕"/>
                <a:ea typeface="맑은 고딕"/>
                <a:cs typeface="Times New Roman"/>
              </a:rPr>
              <a:t>진행도에</a:t>
            </a:r>
            <a:r>
              <a:rPr lang="ko-KR" altLang="en-US" sz="1200" b="1" kern="100" dirty="0" smtClean="0">
                <a:latin typeface="맑은 고딕"/>
                <a:ea typeface="맑은 고딕"/>
                <a:cs typeface="Times New Roman"/>
              </a:rPr>
              <a:t> 따라 막대그래프의 크기도 달라짐</a:t>
            </a:r>
            <a:endParaRPr lang="en-US" altLang="ko-KR" sz="1200" b="1" kern="100" dirty="0" smtClean="0">
              <a:latin typeface="맑은 고딕"/>
              <a:ea typeface="맑은 고딕"/>
              <a:cs typeface="Times New Roman"/>
            </a:endParaRPr>
          </a:p>
          <a:p>
            <a:pPr marL="352425" lvl="1" indent="-171450" algn="just">
              <a:buFont typeface="Wingdings" panose="05000000000000000000" pitchFamily="2" charset="2"/>
              <a:buChar char="ü"/>
            </a:pPr>
            <a:r>
              <a:rPr lang="ko-KR" altLang="en-US" sz="1200" b="1" kern="100" dirty="0" smtClean="0">
                <a:latin typeface="맑은 고딕"/>
                <a:ea typeface="맑은 고딕"/>
                <a:cs typeface="Times New Roman"/>
              </a:rPr>
              <a:t>종료 </a:t>
            </a:r>
            <a:r>
              <a:rPr lang="en-US" altLang="ko-KR" sz="1200" b="1" kern="100" dirty="0" smtClean="0">
                <a:latin typeface="맑은 고딕"/>
                <a:ea typeface="맑은 고딕"/>
                <a:cs typeface="Times New Roman"/>
              </a:rPr>
              <a:t>– </a:t>
            </a:r>
            <a:r>
              <a:rPr lang="ko-KR" altLang="en-US" sz="1200" b="1" kern="100" dirty="0" smtClean="0">
                <a:latin typeface="맑은 고딕"/>
                <a:ea typeface="맑은 고딕"/>
                <a:cs typeface="Times New Roman"/>
              </a:rPr>
              <a:t>빨간색</a:t>
            </a:r>
            <a:endParaRPr lang="en-US" altLang="ko-KR" sz="1200" b="1" kern="100" dirty="0" smtClean="0">
              <a:latin typeface="맑은 고딕"/>
              <a:ea typeface="맑은 고딕"/>
              <a:cs typeface="Times New Roman"/>
            </a:endParaRPr>
          </a:p>
          <a:p>
            <a:pPr marL="352425" lvl="1" indent="-171450" algn="just">
              <a:buFont typeface="Wingdings" panose="05000000000000000000" pitchFamily="2" charset="2"/>
              <a:buChar char="ü"/>
            </a:pPr>
            <a:r>
              <a:rPr lang="ko-KR" altLang="en-US" sz="1200" b="1" kern="100" dirty="0" smtClean="0">
                <a:latin typeface="맑은 고딕"/>
                <a:ea typeface="맑은 고딕"/>
                <a:cs typeface="Times New Roman"/>
              </a:rPr>
              <a:t>진행 중 </a:t>
            </a:r>
            <a:r>
              <a:rPr lang="en-US" altLang="ko-KR" sz="1200" b="1" kern="100" dirty="0" smtClean="0">
                <a:latin typeface="맑은 고딕"/>
                <a:ea typeface="맑은 고딕"/>
                <a:cs typeface="Times New Roman"/>
              </a:rPr>
              <a:t>– </a:t>
            </a:r>
            <a:r>
              <a:rPr lang="ko-KR" altLang="en-US" sz="1200" b="1" kern="100" dirty="0" smtClean="0">
                <a:latin typeface="맑은 고딕"/>
                <a:ea typeface="맑은 고딕"/>
                <a:cs typeface="Times New Roman"/>
              </a:rPr>
              <a:t>초록색</a:t>
            </a:r>
            <a:endParaRPr lang="en-US" altLang="ko-KR" sz="1200" b="1" kern="100" dirty="0">
              <a:latin typeface="맑은 고딕"/>
              <a:ea typeface="맑은 고딕"/>
              <a:cs typeface="Times New Roman"/>
            </a:endParaRPr>
          </a:p>
        </p:txBody>
      </p:sp>
      <p:sp>
        <p:nvSpPr>
          <p:cNvPr id="89" name="TextBox 88"/>
          <p:cNvSpPr txBox="1"/>
          <p:nvPr/>
        </p:nvSpPr>
        <p:spPr>
          <a:xfrm>
            <a:off x="4708558" y="2951012"/>
            <a:ext cx="842077" cy="1368152"/>
          </a:xfrm>
          <a:prstGeom prst="rect">
            <a:avLst/>
          </a:prstGeom>
          <a:noFill/>
          <a:ln w="31750">
            <a:solidFill>
              <a:srgbClr val="FF0000"/>
            </a:solidFill>
            <a:prstDash val="sysDash"/>
          </a:ln>
        </p:spPr>
        <p:txBody>
          <a:bodyPr wrap="square" rtlCol="0">
            <a:normAutofit/>
          </a:bodyPr>
          <a:lstStyle/>
          <a:p>
            <a:endParaRPr lang="ko-KR" altLang="en-US" dirty="0"/>
          </a:p>
        </p:txBody>
      </p:sp>
      <p:grpSp>
        <p:nvGrpSpPr>
          <p:cNvPr id="90" name="Group 120"/>
          <p:cNvGrpSpPr>
            <a:grpSpLocks/>
          </p:cNvGrpSpPr>
          <p:nvPr/>
        </p:nvGrpSpPr>
        <p:grpSpPr bwMode="auto">
          <a:xfrm rot="14400000">
            <a:off x="3028138" y="4086245"/>
            <a:ext cx="1019440" cy="661663"/>
            <a:chOff x="4215" y="1992"/>
            <a:chExt cx="852" cy="344"/>
          </a:xfrm>
        </p:grpSpPr>
        <p:sp>
          <p:nvSpPr>
            <p:cNvPr id="91" name="Freeform 121"/>
            <p:cNvSpPr>
              <a:spLocks/>
            </p:cNvSpPr>
            <p:nvPr/>
          </p:nvSpPr>
          <p:spPr bwMode="auto">
            <a:xfrm>
              <a:off x="4526" y="2231"/>
              <a:ext cx="319" cy="105"/>
            </a:xfrm>
            <a:custGeom>
              <a:avLst/>
              <a:gdLst>
                <a:gd name="T0" fmla="*/ 0 w 443"/>
                <a:gd name="T1" fmla="*/ 0 h 145"/>
                <a:gd name="T2" fmla="*/ 3 w 443"/>
                <a:gd name="T3" fmla="*/ 43 h 145"/>
                <a:gd name="T4" fmla="*/ 233 w 443"/>
                <a:gd name="T5" fmla="*/ 82 h 145"/>
                <a:gd name="T6" fmla="*/ 324 w 443"/>
                <a:gd name="T7" fmla="*/ 103 h 145"/>
                <a:gd name="T8" fmla="*/ 441 w 443"/>
                <a:gd name="T9" fmla="*/ 145 h 145"/>
                <a:gd name="T10" fmla="*/ 443 w 443"/>
                <a:gd name="T11" fmla="*/ 91 h 145"/>
                <a:gd name="T12" fmla="*/ 246 w 443"/>
                <a:gd name="T13" fmla="*/ 31 h 145"/>
              </a:gdLst>
              <a:ahLst/>
              <a:cxnLst>
                <a:cxn ang="0">
                  <a:pos x="T0" y="T1"/>
                </a:cxn>
                <a:cxn ang="0">
                  <a:pos x="T2" y="T3"/>
                </a:cxn>
                <a:cxn ang="0">
                  <a:pos x="T4" y="T5"/>
                </a:cxn>
                <a:cxn ang="0">
                  <a:pos x="T6" y="T7"/>
                </a:cxn>
                <a:cxn ang="0">
                  <a:pos x="T8" y="T9"/>
                </a:cxn>
                <a:cxn ang="0">
                  <a:pos x="T10" y="T11"/>
                </a:cxn>
                <a:cxn ang="0">
                  <a:pos x="T12" y="T13"/>
                </a:cxn>
              </a:cxnLst>
              <a:rect l="0" t="0" r="r" b="b"/>
              <a:pathLst>
                <a:path w="443" h="145">
                  <a:moveTo>
                    <a:pt x="0" y="0"/>
                  </a:moveTo>
                  <a:lnTo>
                    <a:pt x="3" y="43"/>
                  </a:lnTo>
                  <a:lnTo>
                    <a:pt x="233" y="82"/>
                  </a:lnTo>
                  <a:lnTo>
                    <a:pt x="324" y="103"/>
                  </a:lnTo>
                  <a:lnTo>
                    <a:pt x="441" y="145"/>
                  </a:lnTo>
                  <a:lnTo>
                    <a:pt x="443" y="91"/>
                  </a:lnTo>
                  <a:lnTo>
                    <a:pt x="246" y="31"/>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92" name="Freeform 122"/>
            <p:cNvSpPr>
              <a:spLocks/>
            </p:cNvSpPr>
            <p:nvPr/>
          </p:nvSpPr>
          <p:spPr bwMode="auto">
            <a:xfrm>
              <a:off x="4843" y="2181"/>
              <a:ext cx="220" cy="154"/>
            </a:xfrm>
            <a:custGeom>
              <a:avLst/>
              <a:gdLst>
                <a:gd name="T0" fmla="*/ 218 w 220"/>
                <a:gd name="T1" fmla="*/ 33 h 154"/>
                <a:gd name="T2" fmla="*/ 130 w 220"/>
                <a:gd name="T3" fmla="*/ 76 h 154"/>
                <a:gd name="T4" fmla="*/ 1 w 220"/>
                <a:gd name="T5" fmla="*/ 154 h 154"/>
                <a:gd name="T6" fmla="*/ 0 w 220"/>
                <a:gd name="T7" fmla="*/ 113 h 154"/>
                <a:gd name="T8" fmla="*/ 126 w 220"/>
                <a:gd name="T9" fmla="*/ 36 h 154"/>
                <a:gd name="T10" fmla="*/ 220 w 220"/>
                <a:gd name="T11" fmla="*/ 0 h 154"/>
              </a:gdLst>
              <a:ahLst/>
              <a:cxnLst>
                <a:cxn ang="0">
                  <a:pos x="T0" y="T1"/>
                </a:cxn>
                <a:cxn ang="0">
                  <a:pos x="T2" y="T3"/>
                </a:cxn>
                <a:cxn ang="0">
                  <a:pos x="T4" y="T5"/>
                </a:cxn>
                <a:cxn ang="0">
                  <a:pos x="T6" y="T7"/>
                </a:cxn>
                <a:cxn ang="0">
                  <a:pos x="T8" y="T9"/>
                </a:cxn>
                <a:cxn ang="0">
                  <a:pos x="T10" y="T11"/>
                </a:cxn>
              </a:cxnLst>
              <a:rect l="0" t="0" r="r" b="b"/>
              <a:pathLst>
                <a:path w="220" h="154">
                  <a:moveTo>
                    <a:pt x="218" y="33"/>
                  </a:moveTo>
                  <a:lnTo>
                    <a:pt x="130" y="76"/>
                  </a:lnTo>
                  <a:lnTo>
                    <a:pt x="1" y="154"/>
                  </a:lnTo>
                  <a:lnTo>
                    <a:pt x="0" y="113"/>
                  </a:lnTo>
                  <a:lnTo>
                    <a:pt x="126" y="36"/>
                  </a:lnTo>
                  <a:lnTo>
                    <a:pt x="220" y="0"/>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93" name="Freeform 123"/>
            <p:cNvSpPr>
              <a:spLocks/>
            </p:cNvSpPr>
            <p:nvPr/>
          </p:nvSpPr>
          <p:spPr bwMode="auto">
            <a:xfrm>
              <a:off x="4215" y="1992"/>
              <a:ext cx="707" cy="245"/>
            </a:xfrm>
            <a:custGeom>
              <a:avLst/>
              <a:gdLst>
                <a:gd name="T0" fmla="*/ 2 w 707"/>
                <a:gd name="T1" fmla="*/ 1 h 245"/>
                <a:gd name="T2" fmla="*/ 52 w 707"/>
                <a:gd name="T3" fmla="*/ 0 h 245"/>
                <a:gd name="T4" fmla="*/ 77 w 707"/>
                <a:gd name="T5" fmla="*/ 0 h 245"/>
                <a:gd name="T6" fmla="*/ 106 w 707"/>
                <a:gd name="T7" fmla="*/ 0 h 245"/>
                <a:gd name="T8" fmla="*/ 113 w 707"/>
                <a:gd name="T9" fmla="*/ 8 h 245"/>
                <a:gd name="T10" fmla="*/ 137 w 707"/>
                <a:gd name="T11" fmla="*/ 20 h 245"/>
                <a:gd name="T12" fmla="*/ 170 w 707"/>
                <a:gd name="T13" fmla="*/ 17 h 245"/>
                <a:gd name="T14" fmla="*/ 194 w 707"/>
                <a:gd name="T15" fmla="*/ 20 h 245"/>
                <a:gd name="T16" fmla="*/ 212 w 707"/>
                <a:gd name="T17" fmla="*/ 35 h 245"/>
                <a:gd name="T18" fmla="*/ 231 w 707"/>
                <a:gd name="T19" fmla="*/ 23 h 245"/>
                <a:gd name="T20" fmla="*/ 254 w 707"/>
                <a:gd name="T21" fmla="*/ 39 h 245"/>
                <a:gd name="T22" fmla="*/ 270 w 707"/>
                <a:gd name="T23" fmla="*/ 26 h 245"/>
                <a:gd name="T24" fmla="*/ 299 w 707"/>
                <a:gd name="T25" fmla="*/ 30 h 245"/>
                <a:gd name="T26" fmla="*/ 318 w 707"/>
                <a:gd name="T27" fmla="*/ 39 h 245"/>
                <a:gd name="T28" fmla="*/ 347 w 707"/>
                <a:gd name="T29" fmla="*/ 48 h 245"/>
                <a:gd name="T30" fmla="*/ 362 w 707"/>
                <a:gd name="T31" fmla="*/ 61 h 245"/>
                <a:gd name="T32" fmla="*/ 383 w 707"/>
                <a:gd name="T33" fmla="*/ 66 h 245"/>
                <a:gd name="T34" fmla="*/ 399 w 707"/>
                <a:gd name="T35" fmla="*/ 77 h 245"/>
                <a:gd name="T36" fmla="*/ 427 w 707"/>
                <a:gd name="T37" fmla="*/ 85 h 245"/>
                <a:gd name="T38" fmla="*/ 451 w 707"/>
                <a:gd name="T39" fmla="*/ 95 h 245"/>
                <a:gd name="T40" fmla="*/ 471 w 707"/>
                <a:gd name="T41" fmla="*/ 104 h 245"/>
                <a:gd name="T42" fmla="*/ 501 w 707"/>
                <a:gd name="T43" fmla="*/ 119 h 245"/>
                <a:gd name="T44" fmla="*/ 522 w 707"/>
                <a:gd name="T45" fmla="*/ 129 h 245"/>
                <a:gd name="T46" fmla="*/ 548 w 707"/>
                <a:gd name="T47" fmla="*/ 141 h 245"/>
                <a:gd name="T48" fmla="*/ 572 w 707"/>
                <a:gd name="T49" fmla="*/ 152 h 245"/>
                <a:gd name="T50" fmla="*/ 597 w 707"/>
                <a:gd name="T51" fmla="*/ 165 h 245"/>
                <a:gd name="T52" fmla="*/ 633 w 707"/>
                <a:gd name="T53" fmla="*/ 180 h 245"/>
                <a:gd name="T54" fmla="*/ 645 w 707"/>
                <a:gd name="T55" fmla="*/ 189 h 245"/>
                <a:gd name="T56" fmla="*/ 693 w 707"/>
                <a:gd name="T57" fmla="*/ 203 h 245"/>
                <a:gd name="T58" fmla="*/ 707 w 707"/>
                <a:gd name="T59" fmla="*/ 245 h 245"/>
                <a:gd name="T60" fmla="*/ 487 w 707"/>
                <a:gd name="T61" fmla="*/ 232 h 245"/>
                <a:gd name="T62" fmla="*/ 466 w 707"/>
                <a:gd name="T63" fmla="*/ 204 h 245"/>
                <a:gd name="T64" fmla="*/ 451 w 707"/>
                <a:gd name="T65" fmla="*/ 190 h 245"/>
                <a:gd name="T66" fmla="*/ 432 w 707"/>
                <a:gd name="T67" fmla="*/ 175 h 245"/>
                <a:gd name="T68" fmla="*/ 412 w 707"/>
                <a:gd name="T69" fmla="*/ 160 h 245"/>
                <a:gd name="T70" fmla="*/ 388 w 707"/>
                <a:gd name="T71" fmla="*/ 142 h 245"/>
                <a:gd name="T72" fmla="*/ 367 w 707"/>
                <a:gd name="T73" fmla="*/ 129 h 245"/>
                <a:gd name="T74" fmla="*/ 338 w 707"/>
                <a:gd name="T75" fmla="*/ 111 h 245"/>
                <a:gd name="T76" fmla="*/ 304 w 707"/>
                <a:gd name="T77" fmla="*/ 93 h 245"/>
                <a:gd name="T78" fmla="*/ 280 w 707"/>
                <a:gd name="T79" fmla="*/ 79 h 245"/>
                <a:gd name="T80" fmla="*/ 256 w 707"/>
                <a:gd name="T81" fmla="*/ 69 h 245"/>
                <a:gd name="T82" fmla="*/ 235 w 707"/>
                <a:gd name="T83" fmla="*/ 62 h 245"/>
                <a:gd name="T84" fmla="*/ 217 w 707"/>
                <a:gd name="T85" fmla="*/ 54 h 245"/>
                <a:gd name="T86" fmla="*/ 188 w 707"/>
                <a:gd name="T87" fmla="*/ 46 h 245"/>
                <a:gd name="T88" fmla="*/ 162 w 707"/>
                <a:gd name="T89" fmla="*/ 40 h 245"/>
                <a:gd name="T90" fmla="*/ 133 w 707"/>
                <a:gd name="T91" fmla="*/ 34 h 245"/>
                <a:gd name="T92" fmla="*/ 98 w 707"/>
                <a:gd name="T93" fmla="*/ 27 h 245"/>
                <a:gd name="T94" fmla="*/ 64 w 707"/>
                <a:gd name="T95" fmla="*/ 22 h 245"/>
                <a:gd name="T96" fmla="*/ 0 w 707"/>
                <a:gd name="T97" fmla="*/ 14 h 245"/>
                <a:gd name="T98" fmla="*/ 2 w 707"/>
                <a:gd name="T9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7" h="245">
                  <a:moveTo>
                    <a:pt x="2" y="1"/>
                  </a:moveTo>
                  <a:lnTo>
                    <a:pt x="52" y="0"/>
                  </a:lnTo>
                  <a:lnTo>
                    <a:pt x="77" y="0"/>
                  </a:lnTo>
                  <a:lnTo>
                    <a:pt x="106" y="0"/>
                  </a:lnTo>
                  <a:lnTo>
                    <a:pt x="113" y="8"/>
                  </a:lnTo>
                  <a:lnTo>
                    <a:pt x="137" y="20"/>
                  </a:lnTo>
                  <a:lnTo>
                    <a:pt x="170" y="17"/>
                  </a:lnTo>
                  <a:lnTo>
                    <a:pt x="194" y="20"/>
                  </a:lnTo>
                  <a:lnTo>
                    <a:pt x="212" y="35"/>
                  </a:lnTo>
                  <a:lnTo>
                    <a:pt x="231" y="23"/>
                  </a:lnTo>
                  <a:lnTo>
                    <a:pt x="254" y="39"/>
                  </a:lnTo>
                  <a:lnTo>
                    <a:pt x="270" y="26"/>
                  </a:lnTo>
                  <a:lnTo>
                    <a:pt x="299" y="30"/>
                  </a:lnTo>
                  <a:lnTo>
                    <a:pt x="318" y="39"/>
                  </a:lnTo>
                  <a:lnTo>
                    <a:pt x="347" y="48"/>
                  </a:lnTo>
                  <a:lnTo>
                    <a:pt x="362" y="61"/>
                  </a:lnTo>
                  <a:lnTo>
                    <a:pt x="383" y="66"/>
                  </a:lnTo>
                  <a:lnTo>
                    <a:pt x="399" y="77"/>
                  </a:lnTo>
                  <a:lnTo>
                    <a:pt x="427" y="85"/>
                  </a:lnTo>
                  <a:lnTo>
                    <a:pt x="451" y="95"/>
                  </a:lnTo>
                  <a:lnTo>
                    <a:pt x="471" y="104"/>
                  </a:lnTo>
                  <a:lnTo>
                    <a:pt x="501" y="119"/>
                  </a:lnTo>
                  <a:lnTo>
                    <a:pt x="522" y="129"/>
                  </a:lnTo>
                  <a:lnTo>
                    <a:pt x="548" y="141"/>
                  </a:lnTo>
                  <a:lnTo>
                    <a:pt x="572" y="152"/>
                  </a:lnTo>
                  <a:lnTo>
                    <a:pt x="597" y="165"/>
                  </a:lnTo>
                  <a:lnTo>
                    <a:pt x="633" y="180"/>
                  </a:lnTo>
                  <a:lnTo>
                    <a:pt x="645" y="189"/>
                  </a:lnTo>
                  <a:lnTo>
                    <a:pt x="693" y="203"/>
                  </a:lnTo>
                  <a:lnTo>
                    <a:pt x="707" y="245"/>
                  </a:lnTo>
                  <a:lnTo>
                    <a:pt x="487" y="232"/>
                  </a:lnTo>
                  <a:lnTo>
                    <a:pt x="466" y="204"/>
                  </a:lnTo>
                  <a:lnTo>
                    <a:pt x="451" y="190"/>
                  </a:lnTo>
                  <a:lnTo>
                    <a:pt x="432" y="175"/>
                  </a:lnTo>
                  <a:lnTo>
                    <a:pt x="412" y="160"/>
                  </a:lnTo>
                  <a:lnTo>
                    <a:pt x="388" y="142"/>
                  </a:lnTo>
                  <a:lnTo>
                    <a:pt x="367" y="129"/>
                  </a:lnTo>
                  <a:lnTo>
                    <a:pt x="338" y="111"/>
                  </a:lnTo>
                  <a:lnTo>
                    <a:pt x="304" y="93"/>
                  </a:lnTo>
                  <a:lnTo>
                    <a:pt x="280" y="79"/>
                  </a:lnTo>
                  <a:lnTo>
                    <a:pt x="256" y="69"/>
                  </a:lnTo>
                  <a:lnTo>
                    <a:pt x="235" y="62"/>
                  </a:lnTo>
                  <a:lnTo>
                    <a:pt x="217" y="54"/>
                  </a:lnTo>
                  <a:lnTo>
                    <a:pt x="188" y="46"/>
                  </a:lnTo>
                  <a:lnTo>
                    <a:pt x="162" y="40"/>
                  </a:lnTo>
                  <a:lnTo>
                    <a:pt x="133" y="34"/>
                  </a:lnTo>
                  <a:lnTo>
                    <a:pt x="98" y="27"/>
                  </a:lnTo>
                  <a:lnTo>
                    <a:pt x="64" y="22"/>
                  </a:lnTo>
                  <a:lnTo>
                    <a:pt x="0" y="14"/>
                  </a:lnTo>
                  <a:lnTo>
                    <a:pt x="2" y="1"/>
                  </a:lnTo>
                </a:path>
              </a:pathLst>
            </a:custGeom>
            <a:gradFill rotWithShape="0">
              <a:gsLst>
                <a:gs pos="0">
                  <a:srgbClr val="990000"/>
                </a:gs>
                <a:gs pos="100000">
                  <a:srgbClr val="990000">
                    <a:gamma/>
                    <a:shade val="0"/>
                    <a:invGamma/>
                  </a:srgbClr>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94" name="Freeform 124"/>
            <p:cNvSpPr>
              <a:spLocks/>
            </p:cNvSpPr>
            <p:nvPr/>
          </p:nvSpPr>
          <p:spPr bwMode="auto">
            <a:xfrm>
              <a:off x="4218" y="1992"/>
              <a:ext cx="849" cy="308"/>
            </a:xfrm>
            <a:custGeom>
              <a:avLst/>
              <a:gdLst>
                <a:gd name="T0" fmla="*/ 50 w 849"/>
                <a:gd name="T1" fmla="*/ 0 h 308"/>
                <a:gd name="T2" fmla="*/ 103 w 849"/>
                <a:gd name="T3" fmla="*/ 0 h 308"/>
                <a:gd name="T4" fmla="*/ 159 w 849"/>
                <a:gd name="T5" fmla="*/ 2 h 308"/>
                <a:gd name="T6" fmla="*/ 211 w 849"/>
                <a:gd name="T7" fmla="*/ 7 h 308"/>
                <a:gd name="T8" fmla="*/ 271 w 849"/>
                <a:gd name="T9" fmla="*/ 16 h 308"/>
                <a:gd name="T10" fmla="*/ 328 w 849"/>
                <a:gd name="T11" fmla="*/ 29 h 308"/>
                <a:gd name="T12" fmla="*/ 388 w 849"/>
                <a:gd name="T13" fmla="*/ 45 h 308"/>
                <a:gd name="T14" fmla="*/ 442 w 849"/>
                <a:gd name="T15" fmla="*/ 64 h 308"/>
                <a:gd name="T16" fmla="*/ 493 w 849"/>
                <a:gd name="T17" fmla="*/ 81 h 308"/>
                <a:gd name="T18" fmla="*/ 546 w 849"/>
                <a:gd name="T19" fmla="*/ 102 h 308"/>
                <a:gd name="T20" fmla="*/ 595 w 849"/>
                <a:gd name="T21" fmla="*/ 124 h 308"/>
                <a:gd name="T22" fmla="*/ 642 w 849"/>
                <a:gd name="T23" fmla="*/ 150 h 308"/>
                <a:gd name="T24" fmla="*/ 681 w 849"/>
                <a:gd name="T25" fmla="*/ 176 h 308"/>
                <a:gd name="T26" fmla="*/ 711 w 849"/>
                <a:gd name="T27" fmla="*/ 204 h 308"/>
                <a:gd name="T28" fmla="*/ 812 w 849"/>
                <a:gd name="T29" fmla="*/ 206 h 308"/>
                <a:gd name="T30" fmla="*/ 777 w 849"/>
                <a:gd name="T31" fmla="*/ 224 h 308"/>
                <a:gd name="T32" fmla="*/ 745 w 849"/>
                <a:gd name="T33" fmla="*/ 237 h 308"/>
                <a:gd name="T34" fmla="*/ 713 w 849"/>
                <a:gd name="T35" fmla="*/ 254 h 308"/>
                <a:gd name="T36" fmla="*/ 674 w 849"/>
                <a:gd name="T37" fmla="*/ 275 h 308"/>
                <a:gd name="T38" fmla="*/ 641 w 849"/>
                <a:gd name="T39" fmla="*/ 298 h 308"/>
                <a:gd name="T40" fmla="*/ 613 w 849"/>
                <a:gd name="T41" fmla="*/ 304 h 308"/>
                <a:gd name="T42" fmla="*/ 582 w 849"/>
                <a:gd name="T43" fmla="*/ 294 h 308"/>
                <a:gd name="T44" fmla="*/ 544 w 849"/>
                <a:gd name="T45" fmla="*/ 283 h 308"/>
                <a:gd name="T46" fmla="*/ 510 w 849"/>
                <a:gd name="T47" fmla="*/ 276 h 308"/>
                <a:gd name="T48" fmla="*/ 471 w 849"/>
                <a:gd name="T49" fmla="*/ 269 h 308"/>
                <a:gd name="T50" fmla="*/ 431 w 849"/>
                <a:gd name="T51" fmla="*/ 262 h 308"/>
                <a:gd name="T52" fmla="*/ 393 w 849"/>
                <a:gd name="T53" fmla="*/ 255 h 308"/>
                <a:gd name="T54" fmla="*/ 355 w 849"/>
                <a:gd name="T55" fmla="*/ 250 h 308"/>
                <a:gd name="T56" fmla="*/ 306 w 849"/>
                <a:gd name="T57" fmla="*/ 243 h 308"/>
                <a:gd name="T58" fmla="*/ 488 w 849"/>
                <a:gd name="T59" fmla="*/ 204 h 308"/>
                <a:gd name="T60" fmla="*/ 446 w 849"/>
                <a:gd name="T61" fmla="*/ 165 h 308"/>
                <a:gd name="T62" fmla="*/ 413 w 849"/>
                <a:gd name="T63" fmla="*/ 142 h 308"/>
                <a:gd name="T64" fmla="*/ 366 w 849"/>
                <a:gd name="T65" fmla="*/ 112 h 308"/>
                <a:gd name="T66" fmla="*/ 324 w 849"/>
                <a:gd name="T67" fmla="*/ 88 h 308"/>
                <a:gd name="T68" fmla="*/ 292 w 849"/>
                <a:gd name="T69" fmla="*/ 70 h 308"/>
                <a:gd name="T70" fmla="*/ 251 w 849"/>
                <a:gd name="T71" fmla="*/ 52 h 308"/>
                <a:gd name="T72" fmla="*/ 209 w 849"/>
                <a:gd name="T73" fmla="*/ 38 h 308"/>
                <a:gd name="T74" fmla="*/ 159 w 849"/>
                <a:gd name="T75" fmla="*/ 26 h 308"/>
                <a:gd name="T76" fmla="*/ 105 w 849"/>
                <a:gd name="T77" fmla="*/ 16 h 308"/>
                <a:gd name="T78" fmla="*/ 47 w 849"/>
                <a:gd name="T79" fmla="*/ 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9" h="308">
                  <a:moveTo>
                    <a:pt x="0" y="2"/>
                  </a:moveTo>
                  <a:lnTo>
                    <a:pt x="50" y="0"/>
                  </a:lnTo>
                  <a:lnTo>
                    <a:pt x="74" y="0"/>
                  </a:lnTo>
                  <a:lnTo>
                    <a:pt x="103" y="0"/>
                  </a:lnTo>
                  <a:lnTo>
                    <a:pt x="132" y="1"/>
                  </a:lnTo>
                  <a:lnTo>
                    <a:pt x="159" y="2"/>
                  </a:lnTo>
                  <a:lnTo>
                    <a:pt x="186" y="4"/>
                  </a:lnTo>
                  <a:lnTo>
                    <a:pt x="211" y="7"/>
                  </a:lnTo>
                  <a:lnTo>
                    <a:pt x="238" y="11"/>
                  </a:lnTo>
                  <a:lnTo>
                    <a:pt x="271" y="16"/>
                  </a:lnTo>
                  <a:lnTo>
                    <a:pt x="300" y="23"/>
                  </a:lnTo>
                  <a:lnTo>
                    <a:pt x="328" y="29"/>
                  </a:lnTo>
                  <a:lnTo>
                    <a:pt x="359" y="36"/>
                  </a:lnTo>
                  <a:lnTo>
                    <a:pt x="388" y="45"/>
                  </a:lnTo>
                  <a:lnTo>
                    <a:pt x="418" y="55"/>
                  </a:lnTo>
                  <a:lnTo>
                    <a:pt x="442" y="64"/>
                  </a:lnTo>
                  <a:lnTo>
                    <a:pt x="471" y="73"/>
                  </a:lnTo>
                  <a:lnTo>
                    <a:pt x="493" y="81"/>
                  </a:lnTo>
                  <a:lnTo>
                    <a:pt x="520" y="91"/>
                  </a:lnTo>
                  <a:lnTo>
                    <a:pt x="546" y="102"/>
                  </a:lnTo>
                  <a:lnTo>
                    <a:pt x="572" y="114"/>
                  </a:lnTo>
                  <a:lnTo>
                    <a:pt x="595" y="124"/>
                  </a:lnTo>
                  <a:lnTo>
                    <a:pt x="619" y="138"/>
                  </a:lnTo>
                  <a:lnTo>
                    <a:pt x="642" y="150"/>
                  </a:lnTo>
                  <a:lnTo>
                    <a:pt x="664" y="163"/>
                  </a:lnTo>
                  <a:lnTo>
                    <a:pt x="681" y="176"/>
                  </a:lnTo>
                  <a:lnTo>
                    <a:pt x="695" y="187"/>
                  </a:lnTo>
                  <a:lnTo>
                    <a:pt x="711" y="204"/>
                  </a:lnTo>
                  <a:lnTo>
                    <a:pt x="849" y="189"/>
                  </a:lnTo>
                  <a:lnTo>
                    <a:pt x="812" y="206"/>
                  </a:lnTo>
                  <a:lnTo>
                    <a:pt x="795" y="216"/>
                  </a:lnTo>
                  <a:lnTo>
                    <a:pt x="777" y="224"/>
                  </a:lnTo>
                  <a:lnTo>
                    <a:pt x="761" y="230"/>
                  </a:lnTo>
                  <a:lnTo>
                    <a:pt x="745" y="237"/>
                  </a:lnTo>
                  <a:lnTo>
                    <a:pt x="729" y="245"/>
                  </a:lnTo>
                  <a:lnTo>
                    <a:pt x="713" y="254"/>
                  </a:lnTo>
                  <a:lnTo>
                    <a:pt x="694" y="265"/>
                  </a:lnTo>
                  <a:lnTo>
                    <a:pt x="674" y="275"/>
                  </a:lnTo>
                  <a:lnTo>
                    <a:pt x="658" y="286"/>
                  </a:lnTo>
                  <a:lnTo>
                    <a:pt x="641" y="298"/>
                  </a:lnTo>
                  <a:lnTo>
                    <a:pt x="627" y="308"/>
                  </a:lnTo>
                  <a:lnTo>
                    <a:pt x="613" y="304"/>
                  </a:lnTo>
                  <a:lnTo>
                    <a:pt x="598" y="298"/>
                  </a:lnTo>
                  <a:lnTo>
                    <a:pt x="582" y="294"/>
                  </a:lnTo>
                  <a:lnTo>
                    <a:pt x="564" y="289"/>
                  </a:lnTo>
                  <a:lnTo>
                    <a:pt x="544" y="283"/>
                  </a:lnTo>
                  <a:lnTo>
                    <a:pt x="527" y="279"/>
                  </a:lnTo>
                  <a:lnTo>
                    <a:pt x="510" y="276"/>
                  </a:lnTo>
                  <a:lnTo>
                    <a:pt x="491" y="272"/>
                  </a:lnTo>
                  <a:lnTo>
                    <a:pt x="471" y="269"/>
                  </a:lnTo>
                  <a:lnTo>
                    <a:pt x="450" y="265"/>
                  </a:lnTo>
                  <a:lnTo>
                    <a:pt x="431" y="262"/>
                  </a:lnTo>
                  <a:lnTo>
                    <a:pt x="413" y="259"/>
                  </a:lnTo>
                  <a:lnTo>
                    <a:pt x="393" y="255"/>
                  </a:lnTo>
                  <a:lnTo>
                    <a:pt x="373" y="253"/>
                  </a:lnTo>
                  <a:lnTo>
                    <a:pt x="355" y="250"/>
                  </a:lnTo>
                  <a:lnTo>
                    <a:pt x="335" y="247"/>
                  </a:lnTo>
                  <a:lnTo>
                    <a:pt x="306" y="243"/>
                  </a:lnTo>
                  <a:lnTo>
                    <a:pt x="502" y="222"/>
                  </a:lnTo>
                  <a:lnTo>
                    <a:pt x="488" y="204"/>
                  </a:lnTo>
                  <a:lnTo>
                    <a:pt x="474" y="190"/>
                  </a:lnTo>
                  <a:lnTo>
                    <a:pt x="446" y="165"/>
                  </a:lnTo>
                  <a:lnTo>
                    <a:pt x="429" y="153"/>
                  </a:lnTo>
                  <a:lnTo>
                    <a:pt x="413" y="142"/>
                  </a:lnTo>
                  <a:lnTo>
                    <a:pt x="384" y="123"/>
                  </a:lnTo>
                  <a:lnTo>
                    <a:pt x="366" y="112"/>
                  </a:lnTo>
                  <a:lnTo>
                    <a:pt x="344" y="98"/>
                  </a:lnTo>
                  <a:lnTo>
                    <a:pt x="324" y="88"/>
                  </a:lnTo>
                  <a:lnTo>
                    <a:pt x="308" y="79"/>
                  </a:lnTo>
                  <a:lnTo>
                    <a:pt x="292" y="70"/>
                  </a:lnTo>
                  <a:lnTo>
                    <a:pt x="272" y="61"/>
                  </a:lnTo>
                  <a:lnTo>
                    <a:pt x="251" y="52"/>
                  </a:lnTo>
                  <a:lnTo>
                    <a:pt x="230" y="45"/>
                  </a:lnTo>
                  <a:lnTo>
                    <a:pt x="209" y="38"/>
                  </a:lnTo>
                  <a:lnTo>
                    <a:pt x="183" y="31"/>
                  </a:lnTo>
                  <a:lnTo>
                    <a:pt x="159" y="26"/>
                  </a:lnTo>
                  <a:lnTo>
                    <a:pt x="132" y="21"/>
                  </a:lnTo>
                  <a:lnTo>
                    <a:pt x="105" y="16"/>
                  </a:lnTo>
                  <a:lnTo>
                    <a:pt x="77" y="12"/>
                  </a:lnTo>
                  <a:lnTo>
                    <a:pt x="47" y="8"/>
                  </a:lnTo>
                  <a:lnTo>
                    <a:pt x="0" y="2"/>
                  </a:lnTo>
                </a:path>
              </a:pathLst>
            </a:custGeom>
            <a:gradFill rotWithShape="0">
              <a:gsLst>
                <a:gs pos="0">
                  <a:srgbClr val="FAEFBE"/>
                </a:gs>
                <a:gs pos="100000">
                  <a:srgbClr val="FF9933"/>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grpSp>
      <p:sp>
        <p:nvSpPr>
          <p:cNvPr id="95" name="직사각형 94"/>
          <p:cNvSpPr/>
          <p:nvPr/>
        </p:nvSpPr>
        <p:spPr>
          <a:xfrm>
            <a:off x="2300999" y="5017898"/>
            <a:ext cx="4014664" cy="461665"/>
          </a:xfrm>
          <a:prstGeom prst="rect">
            <a:avLst/>
          </a:prstGeom>
          <a:ln w="25400">
            <a:solidFill>
              <a:schemeClr val="tx1"/>
            </a:solidFill>
          </a:ln>
        </p:spPr>
        <p:txBody>
          <a:bodyPr wrap="square">
            <a:spAutoFit/>
          </a:bodyPr>
          <a:lstStyle/>
          <a:p>
            <a:pPr marL="85725" lvl="0"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최신 교육 순으로 표 상에서 표시됨 종료 교육은 자동으로 밑으로 이동</a:t>
            </a:r>
            <a:endParaRPr lang="en-US" altLang="ko-KR" sz="1200" b="1" kern="100" dirty="0">
              <a:solidFill>
                <a:srgbClr val="000000"/>
              </a:solidFill>
              <a:latin typeface="맑은 고딕"/>
              <a:ea typeface="맑은 고딕"/>
              <a:cs typeface="Times New Roman"/>
            </a:endParaRPr>
          </a:p>
        </p:txBody>
      </p:sp>
      <p:sp>
        <p:nvSpPr>
          <p:cNvPr id="96" name="AutoShape 85"/>
          <p:cNvSpPr>
            <a:spLocks noChangeArrowheads="1"/>
          </p:cNvSpPr>
          <p:nvPr/>
        </p:nvSpPr>
        <p:spPr bwMode="auto">
          <a:xfrm rot="5400000">
            <a:off x="4730543" y="3654185"/>
            <a:ext cx="1968500" cy="22198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Tree>
    <p:extLst>
      <p:ext uri="{BB962C8B-B14F-4D97-AF65-F5344CB8AC3E}">
        <p14:creationId xmlns:p14="http://schemas.microsoft.com/office/powerpoint/2010/main" val="3939340451"/>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898087"/>
            <a:ext cx="7715746" cy="3964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강의 현황 </a:t>
            </a:r>
            <a:r>
              <a:rPr lang="en-US" altLang="ko-KR" dirty="0" smtClean="0">
                <a:solidFill>
                  <a:srgbClr val="000000"/>
                </a:solidFill>
                <a:latin typeface="돋움"/>
                <a:ea typeface="돋움"/>
                <a:sym typeface="Wingdings" panose="05000000000000000000" pitchFamily="2" charset="2"/>
              </a:rPr>
              <a:t> </a:t>
            </a:r>
            <a:r>
              <a:rPr lang="en-US" altLang="ko-KR" dirty="0">
                <a:solidFill>
                  <a:srgbClr val="000000"/>
                </a:solidFill>
                <a:latin typeface="돋움"/>
                <a:ea typeface="돋움"/>
                <a:sym typeface="Wingdings" panose="05000000000000000000" pitchFamily="2" charset="2"/>
              </a:rPr>
              <a:t>1(1</a:t>
            </a:r>
            <a:r>
              <a:rPr lang="en-US" altLang="ko-KR" dirty="0" smtClean="0">
                <a:solidFill>
                  <a:srgbClr val="000000"/>
                </a:solidFill>
                <a:latin typeface="돋움"/>
                <a:ea typeface="돋움"/>
                <a:sym typeface="Wingdings" panose="05000000000000000000" pitchFamily="2" charset="2"/>
              </a:rPr>
              <a:t>)① </a:t>
            </a:r>
            <a:r>
              <a:rPr lang="ko-KR" altLang="en-US" dirty="0" smtClean="0">
                <a:solidFill>
                  <a:srgbClr val="000000"/>
                </a:solidFill>
                <a:latin typeface="돋움"/>
                <a:ea typeface="돋움"/>
                <a:sym typeface="Wingdings" panose="05000000000000000000" pitchFamily="2" charset="2"/>
              </a:rPr>
              <a:t>내 클래스 개별보기</a:t>
            </a:r>
            <a:endParaRPr lang="ko-KR" altLang="en-US" dirty="0">
              <a:solidFill>
                <a:srgbClr val="000000"/>
              </a:solidFill>
              <a:latin typeface="돋움"/>
              <a:ea typeface="돋움"/>
            </a:endParaRPr>
          </a:p>
        </p:txBody>
      </p:sp>
      <p:sp>
        <p:nvSpPr>
          <p:cNvPr id="6" name="TextBox 5"/>
          <p:cNvSpPr txBox="1"/>
          <p:nvPr/>
        </p:nvSpPr>
        <p:spPr>
          <a:xfrm>
            <a:off x="1371749" y="1847247"/>
            <a:ext cx="1656184" cy="3024336"/>
          </a:xfrm>
          <a:prstGeom prst="rect">
            <a:avLst/>
          </a:prstGeom>
          <a:noFill/>
          <a:ln w="25400">
            <a:solidFill>
              <a:srgbClr val="FF0000"/>
            </a:solidFill>
            <a:prstDash val="dash"/>
          </a:ln>
        </p:spPr>
        <p:txBody>
          <a:bodyPr wrap="square" rtlCol="0">
            <a:normAutofit/>
          </a:bodyPr>
          <a:lstStyle/>
          <a:p>
            <a:endParaRPr lang="ko-KR" altLang="en-US" dirty="0"/>
          </a:p>
        </p:txBody>
      </p:sp>
      <p:sp>
        <p:nvSpPr>
          <p:cNvPr id="7" name="직사각형 6"/>
          <p:cNvSpPr/>
          <p:nvPr/>
        </p:nvSpPr>
        <p:spPr>
          <a:xfrm>
            <a:off x="1248999" y="5106850"/>
            <a:ext cx="1944216" cy="276999"/>
          </a:xfrm>
          <a:prstGeom prst="rect">
            <a:avLst/>
          </a:prstGeom>
          <a:ln>
            <a:solidFill>
              <a:schemeClr val="tx1"/>
            </a:solidFill>
          </a:ln>
        </p:spPr>
        <p:txBody>
          <a:bodyPr wrap="square">
            <a:spAutoFit/>
          </a:bodyPr>
          <a:lstStyle/>
          <a:p>
            <a:pPr algn="just"/>
            <a:r>
              <a:rPr lang="ko-KR" altLang="en-US" sz="1200" b="1" kern="100" dirty="0" smtClean="0">
                <a:latin typeface="맑은 고딕"/>
                <a:ea typeface="맑은 고딕"/>
                <a:cs typeface="Times New Roman"/>
              </a:rPr>
              <a:t>강사 사진</a:t>
            </a:r>
            <a:r>
              <a:rPr lang="en-US" altLang="ko-KR" sz="1200" b="1" kern="100" dirty="0" smtClean="0">
                <a:latin typeface="맑은 고딕"/>
                <a:ea typeface="맑은 고딕"/>
                <a:cs typeface="Times New Roman"/>
              </a:rPr>
              <a:t>, </a:t>
            </a:r>
            <a:r>
              <a:rPr lang="ko-KR" altLang="en-US" sz="1200" b="1" kern="100" dirty="0" smtClean="0">
                <a:latin typeface="맑은 고딕"/>
                <a:ea typeface="맑은 고딕"/>
                <a:cs typeface="Times New Roman"/>
              </a:rPr>
              <a:t>강사기본정보</a:t>
            </a:r>
            <a:r>
              <a:rPr lang="en-US" altLang="ko-KR" sz="1200" b="1" kern="100" dirty="0" smtClean="0">
                <a:latin typeface="맑은 고딕"/>
                <a:ea typeface="맑은 고딕"/>
                <a:cs typeface="Times New Roman"/>
              </a:rPr>
              <a:t> </a:t>
            </a:r>
            <a:endParaRPr lang="ko-KR" altLang="ko-KR" sz="1200" b="1" kern="100" dirty="0">
              <a:latin typeface="맑은 고딕"/>
              <a:ea typeface="맑은 고딕"/>
              <a:cs typeface="Times New Roman"/>
            </a:endParaRPr>
          </a:p>
        </p:txBody>
      </p:sp>
      <p:sp>
        <p:nvSpPr>
          <p:cNvPr id="8" name="AutoShape 85"/>
          <p:cNvSpPr>
            <a:spLocks noChangeArrowheads="1"/>
          </p:cNvSpPr>
          <p:nvPr/>
        </p:nvSpPr>
        <p:spPr bwMode="auto">
          <a:xfrm rot="10800000">
            <a:off x="911481" y="4932784"/>
            <a:ext cx="2580399" cy="1524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9" name="직사각형 8"/>
          <p:cNvSpPr/>
          <p:nvPr/>
        </p:nvSpPr>
        <p:spPr>
          <a:xfrm>
            <a:off x="3124688" y="1340768"/>
            <a:ext cx="3319520" cy="276999"/>
          </a:xfrm>
          <a:prstGeom prst="rect">
            <a:avLst/>
          </a:prstGeom>
          <a:ln w="19050">
            <a:solidFill>
              <a:schemeClr val="tx1"/>
            </a:solidFill>
          </a:ln>
        </p:spPr>
        <p:txBody>
          <a:bodyPr wrap="square">
            <a:spAutoFit/>
          </a:bodyPr>
          <a:lstStyle/>
          <a:p>
            <a:pPr algn="just"/>
            <a:r>
              <a:rPr lang="ko-KR" altLang="en-US" sz="1200" b="1" kern="100" dirty="0" smtClean="0">
                <a:latin typeface="맑은 고딕"/>
                <a:ea typeface="맑은 고딕"/>
                <a:cs typeface="Times New Roman"/>
              </a:rPr>
              <a:t>강사가 남긴 클래스 소개</a:t>
            </a:r>
            <a:r>
              <a:rPr lang="en-US" altLang="ko-KR" sz="1200" b="1" kern="100" dirty="0" smtClean="0">
                <a:latin typeface="맑은 고딕"/>
                <a:ea typeface="맑은 고딕"/>
                <a:cs typeface="Times New Roman"/>
              </a:rPr>
              <a:t> </a:t>
            </a:r>
            <a:endParaRPr lang="ko-KR" altLang="ko-KR" sz="1200" b="1" kern="100" dirty="0">
              <a:latin typeface="맑은 고딕"/>
              <a:ea typeface="맑은 고딕"/>
              <a:cs typeface="Times New Roman"/>
            </a:endParaRPr>
          </a:p>
        </p:txBody>
      </p:sp>
      <p:sp>
        <p:nvSpPr>
          <p:cNvPr id="10" name="TextBox 9"/>
          <p:cNvSpPr txBox="1"/>
          <p:nvPr/>
        </p:nvSpPr>
        <p:spPr>
          <a:xfrm>
            <a:off x="3059832" y="1884933"/>
            <a:ext cx="2930211" cy="1080120"/>
          </a:xfrm>
          <a:prstGeom prst="rect">
            <a:avLst/>
          </a:prstGeom>
          <a:noFill/>
          <a:ln w="25400">
            <a:solidFill>
              <a:srgbClr val="FF0000"/>
            </a:solidFill>
            <a:prstDash val="dash"/>
          </a:ln>
        </p:spPr>
        <p:txBody>
          <a:bodyPr wrap="square" rtlCol="0">
            <a:normAutofit/>
          </a:bodyPr>
          <a:lstStyle/>
          <a:p>
            <a:endParaRPr lang="ko-KR" altLang="en-US" dirty="0"/>
          </a:p>
        </p:txBody>
      </p:sp>
      <p:sp>
        <p:nvSpPr>
          <p:cNvPr id="11" name="AutoShape 85"/>
          <p:cNvSpPr>
            <a:spLocks noChangeArrowheads="1"/>
          </p:cNvSpPr>
          <p:nvPr/>
        </p:nvSpPr>
        <p:spPr bwMode="auto">
          <a:xfrm>
            <a:off x="3071721" y="1692424"/>
            <a:ext cx="2580399" cy="1524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2" name="직사각형 11"/>
          <p:cNvSpPr/>
          <p:nvPr/>
        </p:nvSpPr>
        <p:spPr>
          <a:xfrm>
            <a:off x="3118783" y="3036376"/>
            <a:ext cx="4520085" cy="1728877"/>
          </a:xfrm>
          <a:prstGeom prst="rect">
            <a:avLst/>
          </a:prstGeom>
          <a:solidFill>
            <a:schemeClr val="bg1"/>
          </a:solidFill>
          <a:ln>
            <a:solidFill>
              <a:schemeClr val="tx1"/>
            </a:solidFill>
          </a:ln>
        </p:spPr>
        <p:txBody>
          <a:bodyPr wrap="square">
            <a:normAutofit/>
          </a:bodyPr>
          <a:lstStyle/>
          <a:p>
            <a:pPr algn="just"/>
            <a:r>
              <a:rPr lang="ko-KR" altLang="en-US" sz="1200" b="1" kern="100" dirty="0" smtClean="0">
                <a:solidFill>
                  <a:schemeClr val="bg1"/>
                </a:solidFill>
                <a:latin typeface="맑은 고딕"/>
                <a:ea typeface="맑은 고딕"/>
                <a:cs typeface="Times New Roman"/>
              </a:rPr>
              <a:t>강의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graphicFrame>
        <p:nvGraphicFramePr>
          <p:cNvPr id="13" name="표 12"/>
          <p:cNvGraphicFramePr>
            <a:graphicFrameLocks noGrp="1"/>
          </p:cNvGraphicFramePr>
          <p:nvPr>
            <p:extLst>
              <p:ext uri="{D42A27DB-BD31-4B8C-83A1-F6EECF244321}">
                <p14:modId xmlns:p14="http://schemas.microsoft.com/office/powerpoint/2010/main" val="3009654854"/>
              </p:ext>
            </p:extLst>
          </p:nvPr>
        </p:nvGraphicFramePr>
        <p:xfrm>
          <a:off x="3160344" y="3162452"/>
          <a:ext cx="4435992" cy="1497990"/>
        </p:xfrm>
        <a:graphic>
          <a:graphicData uri="http://schemas.openxmlformats.org/drawingml/2006/table">
            <a:tbl>
              <a:tblPr firstRow="1" bandRow="1">
                <a:tableStyleId>{5C22544A-7EE6-4342-B048-85BDC9FD1C3A}</a:tableStyleId>
              </a:tblPr>
              <a:tblGrid>
                <a:gridCol w="739332"/>
                <a:gridCol w="739332"/>
                <a:gridCol w="739332"/>
                <a:gridCol w="739332"/>
                <a:gridCol w="739332"/>
                <a:gridCol w="739332"/>
              </a:tblGrid>
              <a:tr h="403972">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출석세부사항</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오늘의 평가</a:t>
                      </a:r>
                      <a:r>
                        <a:rPr lang="en-US" altLang="ko-KR" sz="900" dirty="0" smtClean="0">
                          <a:solidFill>
                            <a:schemeClr val="tx1"/>
                          </a:solidFill>
                        </a:rPr>
                        <a:t>(TP)</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오늘의 수업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강사님이 남긴 나에 대한 의견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1085">
                <a:tc>
                  <a:txBody>
                    <a:bodyPr/>
                    <a:lstStyle/>
                    <a:p>
                      <a:pPr algn="ctr" latinLnBrk="1"/>
                      <a:r>
                        <a:rPr lang="en-US" altLang="ko-KR" sz="800" dirty="0" smtClean="0">
                          <a:solidFill>
                            <a:schemeClr val="tx1"/>
                          </a:solidFill>
                        </a:rPr>
                        <a:t>3</a:t>
                      </a:r>
                      <a:endParaRPr lang="ko-KR" alt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800" dirty="0" smtClean="0">
                          <a:solidFill>
                            <a:schemeClr val="tx1"/>
                          </a:solidFill>
                        </a:rPr>
                        <a:t>14.10.02</a:t>
                      </a:r>
                      <a:endParaRPr lang="ko-KR" alt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800" dirty="0" smtClean="0">
                          <a:solidFill>
                            <a:schemeClr val="tx1"/>
                          </a:solidFill>
                        </a:rPr>
                        <a:t>O</a:t>
                      </a:r>
                      <a:endParaRPr lang="ko-KR" alt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800" dirty="0" smtClean="0">
                          <a:solidFill>
                            <a:schemeClr val="tx1"/>
                          </a:solidFill>
                        </a:rPr>
                        <a:t>A+</a:t>
                      </a:r>
                      <a:endParaRPr lang="ko-KR" alt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1085">
                <a:tc>
                  <a:txBody>
                    <a:bodyPr/>
                    <a:lstStyle/>
                    <a:p>
                      <a:pPr algn="ctr" latinLnBrk="1"/>
                      <a:r>
                        <a:rPr lang="en-US" altLang="ko-KR" sz="800" dirty="0" smtClean="0">
                          <a:solidFill>
                            <a:schemeClr val="tx1"/>
                          </a:solidFill>
                        </a:rPr>
                        <a:t>4</a:t>
                      </a:r>
                      <a:endParaRPr lang="ko-KR" alt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800" dirty="0" smtClean="0">
                          <a:solidFill>
                            <a:schemeClr val="tx1"/>
                          </a:solidFill>
                        </a:rPr>
                        <a:t>14.10.05</a:t>
                      </a:r>
                      <a:endParaRPr lang="ko-KR" alt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800" dirty="0" smtClean="0">
                          <a:solidFill>
                            <a:schemeClr val="tx1"/>
                          </a:solidFill>
                        </a:rPr>
                        <a:t>X</a:t>
                      </a:r>
                      <a:endParaRPr lang="ko-KR" alt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800" dirty="0" smtClean="0">
                          <a:solidFill>
                            <a:schemeClr val="tx1"/>
                          </a:solidFill>
                        </a:rPr>
                        <a:t>B-</a:t>
                      </a:r>
                      <a:endParaRPr lang="ko-KR" alt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1085">
                <a:tc>
                  <a:txBody>
                    <a:bodyPr/>
                    <a:lstStyle/>
                    <a:p>
                      <a:pPr algn="ctr" latinLnBrk="1"/>
                      <a:r>
                        <a:rPr lang="en-US" altLang="ko-KR" sz="800" dirty="0" smtClean="0">
                          <a:solidFill>
                            <a:schemeClr val="tx1"/>
                          </a:solidFill>
                        </a:rPr>
                        <a:t>5</a:t>
                      </a:r>
                      <a:endParaRPr lang="ko-KR" alt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1085">
                <a:tc>
                  <a:txBody>
                    <a:bodyPr/>
                    <a:lstStyle/>
                    <a:p>
                      <a:pPr algn="ctr" latinLnBrk="1"/>
                      <a:endParaRPr lang="ko-KR" alt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1085">
                <a:tc>
                  <a:txBody>
                    <a:bodyPr/>
                    <a:lstStyle/>
                    <a:p>
                      <a:pPr algn="ctr" latinLnBrk="1"/>
                      <a:endParaRPr lang="ko-KR" alt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1085">
                <a:tc>
                  <a:txBody>
                    <a:bodyPr/>
                    <a:lstStyle/>
                    <a:p>
                      <a:pPr algn="ctr" latinLnBrk="1"/>
                      <a:endParaRPr lang="ko-KR" alt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5499" y="3584790"/>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9416" y="3573140"/>
            <a:ext cx="180000" cy="17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a:xfrm>
            <a:off x="6067368" y="2121881"/>
            <a:ext cx="1571500" cy="864438"/>
          </a:xfrm>
          <a:prstGeom prst="rect">
            <a:avLst/>
          </a:prstGeom>
          <a:solidFill>
            <a:schemeClr val="bg1"/>
          </a:solidFill>
          <a:ln>
            <a:solidFill>
              <a:schemeClr val="tx1"/>
            </a:solidFill>
          </a:ln>
        </p:spPr>
        <p:txBody>
          <a:bodyPr wrap="square">
            <a:normAutofit/>
          </a:bodyPr>
          <a:lstStyle/>
          <a:p>
            <a:pPr algn="just"/>
            <a:r>
              <a:rPr lang="ko-KR" altLang="en-US" sz="1200" b="1" kern="100" dirty="0" smtClean="0">
                <a:solidFill>
                  <a:schemeClr val="bg1"/>
                </a:solidFill>
                <a:latin typeface="맑은 고딕"/>
                <a:ea typeface="맑은 고딕"/>
                <a:cs typeface="Times New Roman"/>
              </a:rPr>
              <a:t>강의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pic>
        <p:nvPicPr>
          <p:cNvPr id="19" name="그림 18" descr="C:\Users\Gin Song\Desktop\제목 없음.jpg"/>
          <p:cNvPicPr/>
          <p:nvPr/>
        </p:nvPicPr>
        <p:blipFill>
          <a:blip r:embed="rId5">
            <a:extLst>
              <a:ext uri="{28A0092B-C50C-407E-A947-70E740481C1C}">
                <a14:useLocalDpi xmlns:a14="http://schemas.microsoft.com/office/drawing/2010/main" val="0"/>
              </a:ext>
            </a:extLst>
          </a:blip>
          <a:srcRect/>
          <a:stretch>
            <a:fillRect/>
          </a:stretch>
        </p:blipFill>
        <p:spPr bwMode="auto">
          <a:xfrm>
            <a:off x="6092378" y="2204864"/>
            <a:ext cx="1534478" cy="705703"/>
          </a:xfrm>
          <a:prstGeom prst="rect">
            <a:avLst/>
          </a:prstGeom>
          <a:noFill/>
          <a:ln>
            <a:noFill/>
          </a:ln>
        </p:spPr>
      </p:pic>
      <p:sp>
        <p:nvSpPr>
          <p:cNvPr id="20" name="TextBox 19"/>
          <p:cNvSpPr txBox="1"/>
          <p:nvPr/>
        </p:nvSpPr>
        <p:spPr>
          <a:xfrm>
            <a:off x="5347340" y="3491584"/>
            <a:ext cx="2334060" cy="504057"/>
          </a:xfrm>
          <a:prstGeom prst="rect">
            <a:avLst/>
          </a:prstGeom>
          <a:noFill/>
          <a:ln w="25400">
            <a:solidFill>
              <a:srgbClr val="FF0000"/>
            </a:solidFill>
            <a:prstDash val="dash"/>
          </a:ln>
        </p:spPr>
        <p:txBody>
          <a:bodyPr wrap="square" rtlCol="0">
            <a:normAutofit/>
          </a:bodyPr>
          <a:lstStyle/>
          <a:p>
            <a:endParaRPr lang="ko-KR" altLang="en-US" dirty="0"/>
          </a:p>
        </p:txBody>
      </p:sp>
      <p:sp>
        <p:nvSpPr>
          <p:cNvPr id="22" name="직사각형 21"/>
          <p:cNvSpPr/>
          <p:nvPr/>
        </p:nvSpPr>
        <p:spPr>
          <a:xfrm>
            <a:off x="7865799" y="1124744"/>
            <a:ext cx="1152912" cy="1922511"/>
          </a:xfrm>
          <a:prstGeom prst="rect">
            <a:avLst/>
          </a:prstGeom>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200" b="1" kern="100" dirty="0" smtClean="0">
                <a:latin typeface="맑은 고딕"/>
                <a:ea typeface="맑은 고딕"/>
                <a:cs typeface="Times New Roman"/>
              </a:rPr>
              <a:t>수업 진행도 게이지 그래프로 표시</a:t>
            </a:r>
            <a:endParaRPr lang="en-US" altLang="ko-KR" sz="12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200" b="1" kern="100" dirty="0" smtClean="0">
                <a:latin typeface="맑은 고딕"/>
                <a:ea typeface="맑은 고딕"/>
                <a:cs typeface="Times New Roman"/>
              </a:rPr>
              <a:t>진행 중인 클래스에 대한 </a:t>
            </a:r>
            <a:r>
              <a:rPr lang="en-US" altLang="ko-KR" sz="1200" b="1" kern="100" dirty="0" smtClean="0">
                <a:latin typeface="맑은 고딕"/>
                <a:ea typeface="맑은 고딕"/>
                <a:cs typeface="Times New Roman"/>
              </a:rPr>
              <a:t>Progress</a:t>
            </a:r>
            <a:r>
              <a:rPr lang="ko-KR" altLang="en-US" sz="1200" b="1" kern="100" dirty="0" smtClean="0">
                <a:latin typeface="맑은 고딕"/>
                <a:ea typeface="맑은 고딕"/>
                <a:cs typeface="Times New Roman"/>
              </a:rPr>
              <a:t>를 명확히 파악할 수 있도록 </a:t>
            </a:r>
            <a:endParaRPr lang="en-US" altLang="ko-KR" sz="12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200" b="1" kern="100" dirty="0" smtClean="0">
                <a:latin typeface="맑은 고딕"/>
                <a:ea typeface="맑은 고딕"/>
                <a:cs typeface="Times New Roman"/>
              </a:rPr>
              <a:t>표시 단위는 </a:t>
            </a:r>
            <a:r>
              <a:rPr lang="en-US" altLang="ko-KR" sz="1200" b="1" kern="100" dirty="0" smtClean="0">
                <a:latin typeface="맑은 고딕"/>
                <a:ea typeface="맑은 고딕"/>
                <a:cs typeface="Times New Roman"/>
              </a:rPr>
              <a:t>%</a:t>
            </a:r>
            <a:endParaRPr lang="ko-KR" altLang="ko-KR" sz="1200" b="1" kern="100" dirty="0">
              <a:latin typeface="맑은 고딕"/>
              <a:ea typeface="맑은 고딕"/>
              <a:cs typeface="Times New Roman"/>
            </a:endParaRPr>
          </a:p>
        </p:txBody>
      </p:sp>
      <p:sp>
        <p:nvSpPr>
          <p:cNvPr id="23" name="AutoShape 85"/>
          <p:cNvSpPr>
            <a:spLocks noChangeArrowheads="1"/>
          </p:cNvSpPr>
          <p:nvPr/>
        </p:nvSpPr>
        <p:spPr bwMode="auto">
          <a:xfrm rot="5400000">
            <a:off x="7244723" y="2458147"/>
            <a:ext cx="1177678" cy="14388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4" name="직사각형 23"/>
          <p:cNvSpPr/>
          <p:nvPr/>
        </p:nvSpPr>
        <p:spPr>
          <a:xfrm>
            <a:off x="2623332" y="5879805"/>
            <a:ext cx="2757009" cy="961256"/>
          </a:xfrm>
          <a:prstGeom prst="rect">
            <a:avLst/>
          </a:prstGeom>
          <a:ln w="19050">
            <a:solidFill>
              <a:schemeClr val="tx1"/>
            </a:solidFill>
          </a:ln>
        </p:spPr>
        <p:txBody>
          <a:bodyPr wrap="square" lIns="0" tIns="0" rIns="0" bIns="0" anchor="ctr">
            <a:normAutofit fontScale="92500"/>
          </a:bodyPr>
          <a:lstStyle/>
          <a:p>
            <a:pPr marL="171450" indent="-85725">
              <a:buFont typeface="Arial" panose="020B0604020202020204" pitchFamily="34" charset="0"/>
              <a:buChar char="•"/>
            </a:pPr>
            <a:r>
              <a:rPr lang="ko-KR" altLang="en-US" sz="1200" b="1" kern="100" dirty="0" smtClean="0">
                <a:latin typeface="맑은 고딕"/>
                <a:ea typeface="맑은 고딕"/>
                <a:cs typeface="Times New Roman"/>
              </a:rPr>
              <a:t>성훈 추가 아이디어</a:t>
            </a:r>
            <a:endParaRPr lang="en-US" altLang="ko-KR" sz="1200" b="1" kern="100" dirty="0" smtClean="0">
              <a:latin typeface="맑은 고딕"/>
              <a:ea typeface="맑은 고딕"/>
              <a:cs typeface="Times New Roman"/>
            </a:endParaRPr>
          </a:p>
          <a:p>
            <a:pPr marL="361950" lvl="1" indent="-96838">
              <a:buFont typeface="Arial" panose="020B0604020202020204" pitchFamily="34" charset="0"/>
              <a:buChar char="•"/>
            </a:pPr>
            <a:r>
              <a:rPr lang="ko-KR" altLang="en-US" sz="1200" b="1" kern="100" dirty="0">
                <a:latin typeface="맑은 고딕"/>
                <a:ea typeface="맑은 고딕"/>
                <a:cs typeface="Times New Roman"/>
              </a:rPr>
              <a:t>기존 오늘의 수업과 강사의견에서 오늘의 평가도 </a:t>
            </a:r>
            <a:r>
              <a:rPr lang="ko-KR" altLang="en-US" sz="1200" b="1" kern="100" dirty="0" smtClean="0">
                <a:latin typeface="맑은 고딕"/>
                <a:ea typeface="맑은 고딕"/>
                <a:cs typeface="Times New Roman"/>
              </a:rPr>
              <a:t>추가</a:t>
            </a:r>
            <a:endParaRPr lang="en-US" altLang="ko-KR" sz="1200" b="1" kern="100" dirty="0" smtClean="0">
              <a:latin typeface="맑은 고딕"/>
              <a:ea typeface="맑은 고딕"/>
              <a:cs typeface="Times New Roman"/>
            </a:endParaRPr>
          </a:p>
          <a:p>
            <a:pPr marL="361950" lvl="1" indent="-96838">
              <a:buFont typeface="Arial" panose="020B0604020202020204" pitchFamily="34" charset="0"/>
              <a:buChar char="•"/>
            </a:pPr>
            <a:r>
              <a:rPr lang="ko-KR" altLang="en-US" sz="1200" b="1" kern="100" dirty="0" smtClean="0">
                <a:latin typeface="맑은 고딕"/>
                <a:ea typeface="맑은 고딕"/>
                <a:cs typeface="Times New Roman"/>
              </a:rPr>
              <a:t>오늘의 평가</a:t>
            </a:r>
            <a:r>
              <a:rPr lang="en-US" altLang="ko-KR" sz="1200" b="1" kern="100" dirty="0" smtClean="0">
                <a:latin typeface="맑은 고딕"/>
                <a:ea typeface="맑은 고딕"/>
                <a:cs typeface="Times New Roman"/>
              </a:rPr>
              <a:t>, </a:t>
            </a:r>
            <a:r>
              <a:rPr lang="ko-KR" altLang="en-US" sz="1200" b="1" kern="100" dirty="0" smtClean="0">
                <a:latin typeface="맑은 고딕"/>
                <a:ea typeface="맑은 고딕"/>
                <a:cs typeface="Times New Roman"/>
              </a:rPr>
              <a:t>오늘의 수업</a:t>
            </a:r>
            <a:r>
              <a:rPr lang="en-US" altLang="ko-KR" sz="1200" b="1" kern="100" dirty="0" smtClean="0">
                <a:latin typeface="맑은 고딕"/>
                <a:ea typeface="맑은 고딕"/>
                <a:cs typeface="Times New Roman"/>
              </a:rPr>
              <a:t>, </a:t>
            </a:r>
            <a:r>
              <a:rPr lang="ko-KR" altLang="en-US" sz="1200" b="1" kern="100" dirty="0" smtClean="0">
                <a:latin typeface="맑은 고딕"/>
                <a:ea typeface="맑은 고딕"/>
                <a:cs typeface="Times New Roman"/>
              </a:rPr>
              <a:t>강사의견 아이콘 클릭 시 동일 화면 팝업으로</a:t>
            </a:r>
            <a:endParaRPr lang="ko-KR" altLang="ko-KR" sz="1200" b="1" kern="100" dirty="0">
              <a:latin typeface="맑은 고딕"/>
              <a:ea typeface="맑은 고딕"/>
              <a:cs typeface="Times New Roman"/>
            </a:endParaRPr>
          </a:p>
        </p:txBody>
      </p:sp>
      <p:pic>
        <p:nvPicPr>
          <p:cNvPr id="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4940" y="3774233"/>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7591" y="3762583"/>
            <a:ext cx="180000" cy="17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직사각형 33"/>
          <p:cNvSpPr/>
          <p:nvPr/>
        </p:nvSpPr>
        <p:spPr>
          <a:xfrm>
            <a:off x="5441926" y="4893897"/>
            <a:ext cx="3494156" cy="1750811"/>
          </a:xfrm>
          <a:prstGeom prst="rect">
            <a:avLst/>
          </a:prstGeom>
          <a:ln w="19050">
            <a:solidFill>
              <a:schemeClr val="tx1"/>
            </a:solidFill>
          </a:ln>
        </p:spPr>
        <p:txBody>
          <a:bodyPr wrap="square" lIns="0" tIns="0" rIns="0" bIns="0" anchor="ctr">
            <a:normAutofit lnSpcReduction="10000"/>
          </a:bodyPr>
          <a:lstStyle/>
          <a:p>
            <a:pPr marL="171450" indent="-85725">
              <a:buFont typeface="Arial" panose="020B0604020202020204" pitchFamily="34" charset="0"/>
              <a:buChar char="•"/>
            </a:pPr>
            <a:r>
              <a:rPr lang="ko-KR" altLang="en-US" sz="1200" b="1" kern="100" dirty="0" smtClean="0">
                <a:latin typeface="맑은 고딕"/>
                <a:ea typeface="맑은 고딕"/>
                <a:cs typeface="Times New Roman"/>
              </a:rPr>
              <a:t>오늘의 평가</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알파벳</a:t>
            </a:r>
            <a:r>
              <a:rPr lang="en-US" altLang="ko-KR" sz="1200" b="1" kern="100" dirty="0" smtClean="0">
                <a:latin typeface="맑은 고딕"/>
                <a:ea typeface="맑은 고딕"/>
                <a:cs typeface="Times New Roman"/>
              </a:rPr>
              <a:t>), </a:t>
            </a:r>
            <a:r>
              <a:rPr lang="ko-KR" altLang="en-US" sz="1200" b="1" kern="100" dirty="0" smtClean="0">
                <a:latin typeface="맑은 고딕"/>
                <a:ea typeface="맑은 고딕"/>
                <a:cs typeface="Times New Roman"/>
              </a:rPr>
              <a:t>오늘의 수업</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돋보기</a:t>
            </a:r>
            <a:r>
              <a:rPr lang="en-US" altLang="ko-KR" sz="1200" b="1" kern="100" dirty="0">
                <a:latin typeface="맑은 고딕"/>
                <a:ea typeface="맑은 고딕"/>
                <a:cs typeface="Times New Roman"/>
              </a:rPr>
              <a:t>)</a:t>
            </a:r>
            <a:r>
              <a:rPr lang="en-US" altLang="ko-KR" sz="1200" b="1" kern="100" dirty="0" smtClean="0">
                <a:latin typeface="맑은 고딕"/>
                <a:ea typeface="맑은 고딕"/>
                <a:cs typeface="Times New Roman"/>
              </a:rPr>
              <a:t>, </a:t>
            </a:r>
            <a:r>
              <a:rPr lang="ko-KR" altLang="en-US" sz="1200" b="1" kern="100" dirty="0" smtClean="0">
                <a:latin typeface="맑은 고딕"/>
                <a:ea typeface="맑은 고딕"/>
                <a:cs typeface="Times New Roman"/>
              </a:rPr>
              <a:t>강사 의견</a:t>
            </a:r>
            <a:r>
              <a:rPr lang="en-US" altLang="ko-KR" sz="1200" b="1" kern="100" dirty="0" smtClean="0">
                <a:latin typeface="맑은 고딕"/>
                <a:ea typeface="맑은 고딕"/>
                <a:cs typeface="Times New Roman"/>
              </a:rPr>
              <a:t>(</a:t>
            </a:r>
            <a:r>
              <a:rPr lang="ko-KR" altLang="en-US" sz="1200" b="1" kern="100" dirty="0" err="1" smtClean="0">
                <a:latin typeface="맑은 고딕"/>
                <a:ea typeface="맑은 고딕"/>
                <a:cs typeface="Times New Roman"/>
              </a:rPr>
              <a:t>말풍선</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에 각각 해당되는 아이콘 클릭 시 팝업 창 출현 </a:t>
            </a:r>
            <a:endParaRPr lang="en-US" altLang="ko-KR" sz="12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200" b="1" kern="100" dirty="0" smtClean="0">
                <a:latin typeface="맑은 고딕"/>
                <a:ea typeface="맑은 고딕"/>
                <a:cs typeface="Times New Roman"/>
              </a:rPr>
              <a:t>각각의 팝업 창이 따로 뜨는 것이 아니라 </a:t>
            </a:r>
            <a:r>
              <a:rPr lang="en-US" altLang="ko-KR" sz="1200" b="1" kern="100" dirty="0" smtClean="0">
                <a:latin typeface="맑은 고딕"/>
                <a:ea typeface="맑은 고딕"/>
                <a:cs typeface="Times New Roman"/>
              </a:rPr>
              <a:t>3</a:t>
            </a:r>
            <a:r>
              <a:rPr lang="ko-KR" altLang="en-US" sz="1200" b="1" kern="100" dirty="0" smtClean="0">
                <a:latin typeface="맑은 고딕"/>
                <a:ea typeface="맑은 고딕"/>
                <a:cs typeface="Times New Roman"/>
              </a:rPr>
              <a:t>개 중 어떤 아이콘을 클릭해도 같은 내용의 팝업 창이 출현</a:t>
            </a:r>
            <a:endParaRPr lang="en-US" altLang="ko-KR" sz="12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200" b="1" kern="100" dirty="0" smtClean="0">
                <a:latin typeface="맑은 고딕"/>
                <a:ea typeface="맑은 고딕"/>
                <a:cs typeface="Times New Roman"/>
              </a:rPr>
              <a:t>단 우선순위 조건에 따라 클릭한 아이콘에 대한 내용이 </a:t>
            </a:r>
            <a:r>
              <a:rPr lang="ko-KR" altLang="en-US" sz="1200" b="1" kern="100" dirty="0" err="1" smtClean="0">
                <a:latin typeface="맑은 고딕"/>
                <a:ea typeface="맑은 고딕"/>
                <a:cs typeface="Times New Roman"/>
              </a:rPr>
              <a:t>팝업창</a:t>
            </a:r>
            <a:r>
              <a:rPr lang="ko-KR" altLang="en-US" sz="1200" b="1" kern="100" dirty="0" smtClean="0">
                <a:latin typeface="맑은 고딕"/>
                <a:ea typeface="맑은 고딕"/>
                <a:cs typeface="Times New Roman"/>
              </a:rPr>
              <a:t>  맨 위에 출현</a:t>
            </a:r>
            <a:endParaRPr lang="en-US" altLang="ko-KR" sz="1200" b="1" kern="100" dirty="0" smtClean="0">
              <a:latin typeface="맑은 고딕"/>
              <a:ea typeface="맑은 고딕"/>
              <a:cs typeface="Times New Roman"/>
            </a:endParaRPr>
          </a:p>
          <a:p>
            <a:pPr marL="436562" lvl="1" indent="-171450">
              <a:buFont typeface="Wingdings" panose="05000000000000000000" pitchFamily="2" charset="2"/>
              <a:buChar char="ü"/>
            </a:pPr>
            <a:r>
              <a:rPr lang="en-US" altLang="ko-KR" sz="1200" b="1" kern="100" dirty="0" smtClean="0">
                <a:latin typeface="맑은 고딕"/>
                <a:ea typeface="맑은 고딕"/>
                <a:cs typeface="Times New Roman"/>
              </a:rPr>
              <a:t>Ex) </a:t>
            </a:r>
            <a:r>
              <a:rPr lang="ko-KR" altLang="en-US" sz="1200" b="1" kern="100" dirty="0" smtClean="0">
                <a:latin typeface="맑은 고딕"/>
                <a:ea typeface="맑은 고딕"/>
                <a:cs typeface="Times New Roman"/>
              </a:rPr>
              <a:t>클릭 시 팝업 창 화면 최 상단에는 오늘의 수업에 대한 </a:t>
            </a:r>
            <a:r>
              <a:rPr lang="ko-KR" altLang="en-US" sz="1200" b="1" kern="100" dirty="0" err="1" smtClean="0">
                <a:latin typeface="맑은 고딕"/>
                <a:ea typeface="맑은 고딕"/>
                <a:cs typeface="Times New Roman"/>
              </a:rPr>
              <a:t>서머리가</a:t>
            </a:r>
            <a:r>
              <a:rPr lang="ko-KR" altLang="en-US" sz="1200" b="1" kern="100" dirty="0" smtClean="0">
                <a:latin typeface="맑은 고딕"/>
                <a:ea typeface="맑은 고딕"/>
                <a:cs typeface="Times New Roman"/>
              </a:rPr>
              <a:t> 위치하도록</a:t>
            </a:r>
            <a:endParaRPr lang="ko-KR" altLang="ko-KR" sz="1200" b="1" kern="100" dirty="0">
              <a:latin typeface="맑은 고딕"/>
              <a:ea typeface="맑은 고딕"/>
              <a:cs typeface="Times New Roman"/>
            </a:endParaRPr>
          </a:p>
        </p:txBody>
      </p:sp>
      <p:pic>
        <p:nvPicPr>
          <p:cNvPr id="3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9004" y="6393315"/>
            <a:ext cx="180000" cy="17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AutoShape 90"/>
          <p:cNvSpPr>
            <a:spLocks noChangeArrowheads="1"/>
          </p:cNvSpPr>
          <p:nvPr/>
        </p:nvSpPr>
        <p:spPr bwMode="auto">
          <a:xfrm rot="5400000">
            <a:off x="6156090" y="3812433"/>
            <a:ext cx="86665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grpSp>
        <p:nvGrpSpPr>
          <p:cNvPr id="38" name="Group 104"/>
          <p:cNvGrpSpPr>
            <a:grpSpLocks/>
          </p:cNvGrpSpPr>
          <p:nvPr/>
        </p:nvGrpSpPr>
        <p:grpSpPr bwMode="auto">
          <a:xfrm flipH="1">
            <a:off x="4716016" y="5108188"/>
            <a:ext cx="874834" cy="795338"/>
            <a:chOff x="4215" y="1992"/>
            <a:chExt cx="852" cy="344"/>
          </a:xfrm>
        </p:grpSpPr>
        <p:sp>
          <p:nvSpPr>
            <p:cNvPr id="39" name="Freeform 105"/>
            <p:cNvSpPr>
              <a:spLocks/>
            </p:cNvSpPr>
            <p:nvPr/>
          </p:nvSpPr>
          <p:spPr bwMode="auto">
            <a:xfrm>
              <a:off x="4526" y="2231"/>
              <a:ext cx="319" cy="105"/>
            </a:xfrm>
            <a:custGeom>
              <a:avLst/>
              <a:gdLst>
                <a:gd name="T0" fmla="*/ 0 w 443"/>
                <a:gd name="T1" fmla="*/ 0 h 145"/>
                <a:gd name="T2" fmla="*/ 3 w 443"/>
                <a:gd name="T3" fmla="*/ 43 h 145"/>
                <a:gd name="T4" fmla="*/ 233 w 443"/>
                <a:gd name="T5" fmla="*/ 82 h 145"/>
                <a:gd name="T6" fmla="*/ 324 w 443"/>
                <a:gd name="T7" fmla="*/ 103 h 145"/>
                <a:gd name="T8" fmla="*/ 441 w 443"/>
                <a:gd name="T9" fmla="*/ 145 h 145"/>
                <a:gd name="T10" fmla="*/ 443 w 443"/>
                <a:gd name="T11" fmla="*/ 91 h 145"/>
                <a:gd name="T12" fmla="*/ 246 w 443"/>
                <a:gd name="T13" fmla="*/ 31 h 145"/>
              </a:gdLst>
              <a:ahLst/>
              <a:cxnLst>
                <a:cxn ang="0">
                  <a:pos x="T0" y="T1"/>
                </a:cxn>
                <a:cxn ang="0">
                  <a:pos x="T2" y="T3"/>
                </a:cxn>
                <a:cxn ang="0">
                  <a:pos x="T4" y="T5"/>
                </a:cxn>
                <a:cxn ang="0">
                  <a:pos x="T6" y="T7"/>
                </a:cxn>
                <a:cxn ang="0">
                  <a:pos x="T8" y="T9"/>
                </a:cxn>
                <a:cxn ang="0">
                  <a:pos x="T10" y="T11"/>
                </a:cxn>
                <a:cxn ang="0">
                  <a:pos x="T12" y="T13"/>
                </a:cxn>
              </a:cxnLst>
              <a:rect l="0" t="0" r="r" b="b"/>
              <a:pathLst>
                <a:path w="443" h="145">
                  <a:moveTo>
                    <a:pt x="0" y="0"/>
                  </a:moveTo>
                  <a:lnTo>
                    <a:pt x="3" y="43"/>
                  </a:lnTo>
                  <a:lnTo>
                    <a:pt x="233" y="82"/>
                  </a:lnTo>
                  <a:lnTo>
                    <a:pt x="324" y="103"/>
                  </a:lnTo>
                  <a:lnTo>
                    <a:pt x="441" y="145"/>
                  </a:lnTo>
                  <a:lnTo>
                    <a:pt x="443" y="91"/>
                  </a:lnTo>
                  <a:lnTo>
                    <a:pt x="246" y="31"/>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40" name="Freeform 106"/>
            <p:cNvSpPr>
              <a:spLocks/>
            </p:cNvSpPr>
            <p:nvPr/>
          </p:nvSpPr>
          <p:spPr bwMode="auto">
            <a:xfrm>
              <a:off x="4843" y="2181"/>
              <a:ext cx="220" cy="154"/>
            </a:xfrm>
            <a:custGeom>
              <a:avLst/>
              <a:gdLst>
                <a:gd name="T0" fmla="*/ 218 w 220"/>
                <a:gd name="T1" fmla="*/ 33 h 154"/>
                <a:gd name="T2" fmla="*/ 130 w 220"/>
                <a:gd name="T3" fmla="*/ 76 h 154"/>
                <a:gd name="T4" fmla="*/ 1 w 220"/>
                <a:gd name="T5" fmla="*/ 154 h 154"/>
                <a:gd name="T6" fmla="*/ 0 w 220"/>
                <a:gd name="T7" fmla="*/ 113 h 154"/>
                <a:gd name="T8" fmla="*/ 126 w 220"/>
                <a:gd name="T9" fmla="*/ 36 h 154"/>
                <a:gd name="T10" fmla="*/ 220 w 220"/>
                <a:gd name="T11" fmla="*/ 0 h 154"/>
              </a:gdLst>
              <a:ahLst/>
              <a:cxnLst>
                <a:cxn ang="0">
                  <a:pos x="T0" y="T1"/>
                </a:cxn>
                <a:cxn ang="0">
                  <a:pos x="T2" y="T3"/>
                </a:cxn>
                <a:cxn ang="0">
                  <a:pos x="T4" y="T5"/>
                </a:cxn>
                <a:cxn ang="0">
                  <a:pos x="T6" y="T7"/>
                </a:cxn>
                <a:cxn ang="0">
                  <a:pos x="T8" y="T9"/>
                </a:cxn>
                <a:cxn ang="0">
                  <a:pos x="T10" y="T11"/>
                </a:cxn>
              </a:cxnLst>
              <a:rect l="0" t="0" r="r" b="b"/>
              <a:pathLst>
                <a:path w="220" h="154">
                  <a:moveTo>
                    <a:pt x="218" y="33"/>
                  </a:moveTo>
                  <a:lnTo>
                    <a:pt x="130" y="76"/>
                  </a:lnTo>
                  <a:lnTo>
                    <a:pt x="1" y="154"/>
                  </a:lnTo>
                  <a:lnTo>
                    <a:pt x="0" y="113"/>
                  </a:lnTo>
                  <a:lnTo>
                    <a:pt x="126" y="36"/>
                  </a:lnTo>
                  <a:lnTo>
                    <a:pt x="220" y="0"/>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41" name="Freeform 107"/>
            <p:cNvSpPr>
              <a:spLocks/>
            </p:cNvSpPr>
            <p:nvPr/>
          </p:nvSpPr>
          <p:spPr bwMode="auto">
            <a:xfrm>
              <a:off x="4215" y="1992"/>
              <a:ext cx="707" cy="245"/>
            </a:xfrm>
            <a:custGeom>
              <a:avLst/>
              <a:gdLst>
                <a:gd name="T0" fmla="*/ 2 w 707"/>
                <a:gd name="T1" fmla="*/ 1 h 245"/>
                <a:gd name="T2" fmla="*/ 52 w 707"/>
                <a:gd name="T3" fmla="*/ 0 h 245"/>
                <a:gd name="T4" fmla="*/ 77 w 707"/>
                <a:gd name="T5" fmla="*/ 0 h 245"/>
                <a:gd name="T6" fmla="*/ 106 w 707"/>
                <a:gd name="T7" fmla="*/ 0 h 245"/>
                <a:gd name="T8" fmla="*/ 113 w 707"/>
                <a:gd name="T9" fmla="*/ 8 h 245"/>
                <a:gd name="T10" fmla="*/ 137 w 707"/>
                <a:gd name="T11" fmla="*/ 20 h 245"/>
                <a:gd name="T12" fmla="*/ 170 w 707"/>
                <a:gd name="T13" fmla="*/ 17 h 245"/>
                <a:gd name="T14" fmla="*/ 194 w 707"/>
                <a:gd name="T15" fmla="*/ 20 h 245"/>
                <a:gd name="T16" fmla="*/ 212 w 707"/>
                <a:gd name="T17" fmla="*/ 35 h 245"/>
                <a:gd name="T18" fmla="*/ 231 w 707"/>
                <a:gd name="T19" fmla="*/ 23 h 245"/>
                <a:gd name="T20" fmla="*/ 254 w 707"/>
                <a:gd name="T21" fmla="*/ 39 h 245"/>
                <a:gd name="T22" fmla="*/ 270 w 707"/>
                <a:gd name="T23" fmla="*/ 26 h 245"/>
                <a:gd name="T24" fmla="*/ 299 w 707"/>
                <a:gd name="T25" fmla="*/ 30 h 245"/>
                <a:gd name="T26" fmla="*/ 318 w 707"/>
                <a:gd name="T27" fmla="*/ 39 h 245"/>
                <a:gd name="T28" fmla="*/ 347 w 707"/>
                <a:gd name="T29" fmla="*/ 48 h 245"/>
                <a:gd name="T30" fmla="*/ 362 w 707"/>
                <a:gd name="T31" fmla="*/ 61 h 245"/>
                <a:gd name="T32" fmla="*/ 383 w 707"/>
                <a:gd name="T33" fmla="*/ 66 h 245"/>
                <a:gd name="T34" fmla="*/ 399 w 707"/>
                <a:gd name="T35" fmla="*/ 77 h 245"/>
                <a:gd name="T36" fmla="*/ 427 w 707"/>
                <a:gd name="T37" fmla="*/ 85 h 245"/>
                <a:gd name="T38" fmla="*/ 451 w 707"/>
                <a:gd name="T39" fmla="*/ 95 h 245"/>
                <a:gd name="T40" fmla="*/ 471 w 707"/>
                <a:gd name="T41" fmla="*/ 104 h 245"/>
                <a:gd name="T42" fmla="*/ 501 w 707"/>
                <a:gd name="T43" fmla="*/ 119 h 245"/>
                <a:gd name="T44" fmla="*/ 522 w 707"/>
                <a:gd name="T45" fmla="*/ 129 h 245"/>
                <a:gd name="T46" fmla="*/ 548 w 707"/>
                <a:gd name="T47" fmla="*/ 141 h 245"/>
                <a:gd name="T48" fmla="*/ 572 w 707"/>
                <a:gd name="T49" fmla="*/ 152 h 245"/>
                <a:gd name="T50" fmla="*/ 597 w 707"/>
                <a:gd name="T51" fmla="*/ 165 h 245"/>
                <a:gd name="T52" fmla="*/ 633 w 707"/>
                <a:gd name="T53" fmla="*/ 180 h 245"/>
                <a:gd name="T54" fmla="*/ 645 w 707"/>
                <a:gd name="T55" fmla="*/ 189 h 245"/>
                <a:gd name="T56" fmla="*/ 693 w 707"/>
                <a:gd name="T57" fmla="*/ 203 h 245"/>
                <a:gd name="T58" fmla="*/ 707 w 707"/>
                <a:gd name="T59" fmla="*/ 245 h 245"/>
                <a:gd name="T60" fmla="*/ 487 w 707"/>
                <a:gd name="T61" fmla="*/ 232 h 245"/>
                <a:gd name="T62" fmla="*/ 466 w 707"/>
                <a:gd name="T63" fmla="*/ 204 h 245"/>
                <a:gd name="T64" fmla="*/ 451 w 707"/>
                <a:gd name="T65" fmla="*/ 190 h 245"/>
                <a:gd name="T66" fmla="*/ 432 w 707"/>
                <a:gd name="T67" fmla="*/ 175 h 245"/>
                <a:gd name="T68" fmla="*/ 412 w 707"/>
                <a:gd name="T69" fmla="*/ 160 h 245"/>
                <a:gd name="T70" fmla="*/ 388 w 707"/>
                <a:gd name="T71" fmla="*/ 142 h 245"/>
                <a:gd name="T72" fmla="*/ 367 w 707"/>
                <a:gd name="T73" fmla="*/ 129 h 245"/>
                <a:gd name="T74" fmla="*/ 338 w 707"/>
                <a:gd name="T75" fmla="*/ 111 h 245"/>
                <a:gd name="T76" fmla="*/ 304 w 707"/>
                <a:gd name="T77" fmla="*/ 93 h 245"/>
                <a:gd name="T78" fmla="*/ 280 w 707"/>
                <a:gd name="T79" fmla="*/ 79 h 245"/>
                <a:gd name="T80" fmla="*/ 256 w 707"/>
                <a:gd name="T81" fmla="*/ 69 h 245"/>
                <a:gd name="T82" fmla="*/ 235 w 707"/>
                <a:gd name="T83" fmla="*/ 62 h 245"/>
                <a:gd name="T84" fmla="*/ 217 w 707"/>
                <a:gd name="T85" fmla="*/ 54 h 245"/>
                <a:gd name="T86" fmla="*/ 188 w 707"/>
                <a:gd name="T87" fmla="*/ 46 h 245"/>
                <a:gd name="T88" fmla="*/ 162 w 707"/>
                <a:gd name="T89" fmla="*/ 40 h 245"/>
                <a:gd name="T90" fmla="*/ 133 w 707"/>
                <a:gd name="T91" fmla="*/ 34 h 245"/>
                <a:gd name="T92" fmla="*/ 98 w 707"/>
                <a:gd name="T93" fmla="*/ 27 h 245"/>
                <a:gd name="T94" fmla="*/ 64 w 707"/>
                <a:gd name="T95" fmla="*/ 22 h 245"/>
                <a:gd name="T96" fmla="*/ 0 w 707"/>
                <a:gd name="T97" fmla="*/ 14 h 245"/>
                <a:gd name="T98" fmla="*/ 2 w 707"/>
                <a:gd name="T9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7" h="245">
                  <a:moveTo>
                    <a:pt x="2" y="1"/>
                  </a:moveTo>
                  <a:lnTo>
                    <a:pt x="52" y="0"/>
                  </a:lnTo>
                  <a:lnTo>
                    <a:pt x="77" y="0"/>
                  </a:lnTo>
                  <a:lnTo>
                    <a:pt x="106" y="0"/>
                  </a:lnTo>
                  <a:lnTo>
                    <a:pt x="113" y="8"/>
                  </a:lnTo>
                  <a:lnTo>
                    <a:pt x="137" y="20"/>
                  </a:lnTo>
                  <a:lnTo>
                    <a:pt x="170" y="17"/>
                  </a:lnTo>
                  <a:lnTo>
                    <a:pt x="194" y="20"/>
                  </a:lnTo>
                  <a:lnTo>
                    <a:pt x="212" y="35"/>
                  </a:lnTo>
                  <a:lnTo>
                    <a:pt x="231" y="23"/>
                  </a:lnTo>
                  <a:lnTo>
                    <a:pt x="254" y="39"/>
                  </a:lnTo>
                  <a:lnTo>
                    <a:pt x="270" y="26"/>
                  </a:lnTo>
                  <a:lnTo>
                    <a:pt x="299" y="30"/>
                  </a:lnTo>
                  <a:lnTo>
                    <a:pt x="318" y="39"/>
                  </a:lnTo>
                  <a:lnTo>
                    <a:pt x="347" y="48"/>
                  </a:lnTo>
                  <a:lnTo>
                    <a:pt x="362" y="61"/>
                  </a:lnTo>
                  <a:lnTo>
                    <a:pt x="383" y="66"/>
                  </a:lnTo>
                  <a:lnTo>
                    <a:pt x="399" y="77"/>
                  </a:lnTo>
                  <a:lnTo>
                    <a:pt x="427" y="85"/>
                  </a:lnTo>
                  <a:lnTo>
                    <a:pt x="451" y="95"/>
                  </a:lnTo>
                  <a:lnTo>
                    <a:pt x="471" y="104"/>
                  </a:lnTo>
                  <a:lnTo>
                    <a:pt x="501" y="119"/>
                  </a:lnTo>
                  <a:lnTo>
                    <a:pt x="522" y="129"/>
                  </a:lnTo>
                  <a:lnTo>
                    <a:pt x="548" y="141"/>
                  </a:lnTo>
                  <a:lnTo>
                    <a:pt x="572" y="152"/>
                  </a:lnTo>
                  <a:lnTo>
                    <a:pt x="597" y="165"/>
                  </a:lnTo>
                  <a:lnTo>
                    <a:pt x="633" y="180"/>
                  </a:lnTo>
                  <a:lnTo>
                    <a:pt x="645" y="189"/>
                  </a:lnTo>
                  <a:lnTo>
                    <a:pt x="693" y="203"/>
                  </a:lnTo>
                  <a:lnTo>
                    <a:pt x="707" y="245"/>
                  </a:lnTo>
                  <a:lnTo>
                    <a:pt x="487" y="232"/>
                  </a:lnTo>
                  <a:lnTo>
                    <a:pt x="466" y="204"/>
                  </a:lnTo>
                  <a:lnTo>
                    <a:pt x="451" y="190"/>
                  </a:lnTo>
                  <a:lnTo>
                    <a:pt x="432" y="175"/>
                  </a:lnTo>
                  <a:lnTo>
                    <a:pt x="412" y="160"/>
                  </a:lnTo>
                  <a:lnTo>
                    <a:pt x="388" y="142"/>
                  </a:lnTo>
                  <a:lnTo>
                    <a:pt x="367" y="129"/>
                  </a:lnTo>
                  <a:lnTo>
                    <a:pt x="338" y="111"/>
                  </a:lnTo>
                  <a:lnTo>
                    <a:pt x="304" y="93"/>
                  </a:lnTo>
                  <a:lnTo>
                    <a:pt x="280" y="79"/>
                  </a:lnTo>
                  <a:lnTo>
                    <a:pt x="256" y="69"/>
                  </a:lnTo>
                  <a:lnTo>
                    <a:pt x="235" y="62"/>
                  </a:lnTo>
                  <a:lnTo>
                    <a:pt x="217" y="54"/>
                  </a:lnTo>
                  <a:lnTo>
                    <a:pt x="188" y="46"/>
                  </a:lnTo>
                  <a:lnTo>
                    <a:pt x="162" y="40"/>
                  </a:lnTo>
                  <a:lnTo>
                    <a:pt x="133" y="34"/>
                  </a:lnTo>
                  <a:lnTo>
                    <a:pt x="98" y="27"/>
                  </a:lnTo>
                  <a:lnTo>
                    <a:pt x="64" y="22"/>
                  </a:lnTo>
                  <a:lnTo>
                    <a:pt x="0" y="14"/>
                  </a:lnTo>
                  <a:lnTo>
                    <a:pt x="2" y="1"/>
                  </a:lnTo>
                </a:path>
              </a:pathLst>
            </a:custGeom>
            <a:gradFill rotWithShape="0">
              <a:gsLst>
                <a:gs pos="0">
                  <a:srgbClr val="990000"/>
                </a:gs>
                <a:gs pos="100000">
                  <a:srgbClr val="990000">
                    <a:gamma/>
                    <a:shade val="0"/>
                    <a:invGamma/>
                  </a:srgbClr>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42" name="Freeform 108"/>
            <p:cNvSpPr>
              <a:spLocks/>
            </p:cNvSpPr>
            <p:nvPr/>
          </p:nvSpPr>
          <p:spPr bwMode="auto">
            <a:xfrm>
              <a:off x="4218" y="1992"/>
              <a:ext cx="849" cy="308"/>
            </a:xfrm>
            <a:custGeom>
              <a:avLst/>
              <a:gdLst>
                <a:gd name="T0" fmla="*/ 50 w 849"/>
                <a:gd name="T1" fmla="*/ 0 h 308"/>
                <a:gd name="T2" fmla="*/ 103 w 849"/>
                <a:gd name="T3" fmla="*/ 0 h 308"/>
                <a:gd name="T4" fmla="*/ 159 w 849"/>
                <a:gd name="T5" fmla="*/ 2 h 308"/>
                <a:gd name="T6" fmla="*/ 211 w 849"/>
                <a:gd name="T7" fmla="*/ 7 h 308"/>
                <a:gd name="T8" fmla="*/ 271 w 849"/>
                <a:gd name="T9" fmla="*/ 16 h 308"/>
                <a:gd name="T10" fmla="*/ 328 w 849"/>
                <a:gd name="T11" fmla="*/ 29 h 308"/>
                <a:gd name="T12" fmla="*/ 388 w 849"/>
                <a:gd name="T13" fmla="*/ 45 h 308"/>
                <a:gd name="T14" fmla="*/ 442 w 849"/>
                <a:gd name="T15" fmla="*/ 64 h 308"/>
                <a:gd name="T16" fmla="*/ 493 w 849"/>
                <a:gd name="T17" fmla="*/ 81 h 308"/>
                <a:gd name="T18" fmla="*/ 546 w 849"/>
                <a:gd name="T19" fmla="*/ 102 h 308"/>
                <a:gd name="T20" fmla="*/ 595 w 849"/>
                <a:gd name="T21" fmla="*/ 124 h 308"/>
                <a:gd name="T22" fmla="*/ 642 w 849"/>
                <a:gd name="T23" fmla="*/ 150 h 308"/>
                <a:gd name="T24" fmla="*/ 681 w 849"/>
                <a:gd name="T25" fmla="*/ 176 h 308"/>
                <a:gd name="T26" fmla="*/ 711 w 849"/>
                <a:gd name="T27" fmla="*/ 204 h 308"/>
                <a:gd name="T28" fmla="*/ 812 w 849"/>
                <a:gd name="T29" fmla="*/ 206 h 308"/>
                <a:gd name="T30" fmla="*/ 777 w 849"/>
                <a:gd name="T31" fmla="*/ 224 h 308"/>
                <a:gd name="T32" fmla="*/ 745 w 849"/>
                <a:gd name="T33" fmla="*/ 237 h 308"/>
                <a:gd name="T34" fmla="*/ 713 w 849"/>
                <a:gd name="T35" fmla="*/ 254 h 308"/>
                <a:gd name="T36" fmla="*/ 674 w 849"/>
                <a:gd name="T37" fmla="*/ 275 h 308"/>
                <a:gd name="T38" fmla="*/ 641 w 849"/>
                <a:gd name="T39" fmla="*/ 298 h 308"/>
                <a:gd name="T40" fmla="*/ 613 w 849"/>
                <a:gd name="T41" fmla="*/ 304 h 308"/>
                <a:gd name="T42" fmla="*/ 582 w 849"/>
                <a:gd name="T43" fmla="*/ 294 h 308"/>
                <a:gd name="T44" fmla="*/ 544 w 849"/>
                <a:gd name="T45" fmla="*/ 283 h 308"/>
                <a:gd name="T46" fmla="*/ 510 w 849"/>
                <a:gd name="T47" fmla="*/ 276 h 308"/>
                <a:gd name="T48" fmla="*/ 471 w 849"/>
                <a:gd name="T49" fmla="*/ 269 h 308"/>
                <a:gd name="T50" fmla="*/ 431 w 849"/>
                <a:gd name="T51" fmla="*/ 262 h 308"/>
                <a:gd name="T52" fmla="*/ 393 w 849"/>
                <a:gd name="T53" fmla="*/ 255 h 308"/>
                <a:gd name="T54" fmla="*/ 355 w 849"/>
                <a:gd name="T55" fmla="*/ 250 h 308"/>
                <a:gd name="T56" fmla="*/ 306 w 849"/>
                <a:gd name="T57" fmla="*/ 243 h 308"/>
                <a:gd name="T58" fmla="*/ 488 w 849"/>
                <a:gd name="T59" fmla="*/ 204 h 308"/>
                <a:gd name="T60" fmla="*/ 446 w 849"/>
                <a:gd name="T61" fmla="*/ 165 h 308"/>
                <a:gd name="T62" fmla="*/ 413 w 849"/>
                <a:gd name="T63" fmla="*/ 142 h 308"/>
                <a:gd name="T64" fmla="*/ 366 w 849"/>
                <a:gd name="T65" fmla="*/ 112 h 308"/>
                <a:gd name="T66" fmla="*/ 324 w 849"/>
                <a:gd name="T67" fmla="*/ 88 h 308"/>
                <a:gd name="T68" fmla="*/ 292 w 849"/>
                <a:gd name="T69" fmla="*/ 70 h 308"/>
                <a:gd name="T70" fmla="*/ 251 w 849"/>
                <a:gd name="T71" fmla="*/ 52 h 308"/>
                <a:gd name="T72" fmla="*/ 209 w 849"/>
                <a:gd name="T73" fmla="*/ 38 h 308"/>
                <a:gd name="T74" fmla="*/ 159 w 849"/>
                <a:gd name="T75" fmla="*/ 26 h 308"/>
                <a:gd name="T76" fmla="*/ 105 w 849"/>
                <a:gd name="T77" fmla="*/ 16 h 308"/>
                <a:gd name="T78" fmla="*/ 47 w 849"/>
                <a:gd name="T79" fmla="*/ 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9" h="308">
                  <a:moveTo>
                    <a:pt x="0" y="2"/>
                  </a:moveTo>
                  <a:lnTo>
                    <a:pt x="50" y="0"/>
                  </a:lnTo>
                  <a:lnTo>
                    <a:pt x="74" y="0"/>
                  </a:lnTo>
                  <a:lnTo>
                    <a:pt x="103" y="0"/>
                  </a:lnTo>
                  <a:lnTo>
                    <a:pt x="132" y="1"/>
                  </a:lnTo>
                  <a:lnTo>
                    <a:pt x="159" y="2"/>
                  </a:lnTo>
                  <a:lnTo>
                    <a:pt x="186" y="4"/>
                  </a:lnTo>
                  <a:lnTo>
                    <a:pt x="211" y="7"/>
                  </a:lnTo>
                  <a:lnTo>
                    <a:pt x="238" y="11"/>
                  </a:lnTo>
                  <a:lnTo>
                    <a:pt x="271" y="16"/>
                  </a:lnTo>
                  <a:lnTo>
                    <a:pt x="300" y="23"/>
                  </a:lnTo>
                  <a:lnTo>
                    <a:pt x="328" y="29"/>
                  </a:lnTo>
                  <a:lnTo>
                    <a:pt x="359" y="36"/>
                  </a:lnTo>
                  <a:lnTo>
                    <a:pt x="388" y="45"/>
                  </a:lnTo>
                  <a:lnTo>
                    <a:pt x="418" y="55"/>
                  </a:lnTo>
                  <a:lnTo>
                    <a:pt x="442" y="64"/>
                  </a:lnTo>
                  <a:lnTo>
                    <a:pt x="471" y="73"/>
                  </a:lnTo>
                  <a:lnTo>
                    <a:pt x="493" y="81"/>
                  </a:lnTo>
                  <a:lnTo>
                    <a:pt x="520" y="91"/>
                  </a:lnTo>
                  <a:lnTo>
                    <a:pt x="546" y="102"/>
                  </a:lnTo>
                  <a:lnTo>
                    <a:pt x="572" y="114"/>
                  </a:lnTo>
                  <a:lnTo>
                    <a:pt x="595" y="124"/>
                  </a:lnTo>
                  <a:lnTo>
                    <a:pt x="619" y="138"/>
                  </a:lnTo>
                  <a:lnTo>
                    <a:pt x="642" y="150"/>
                  </a:lnTo>
                  <a:lnTo>
                    <a:pt x="664" y="163"/>
                  </a:lnTo>
                  <a:lnTo>
                    <a:pt x="681" y="176"/>
                  </a:lnTo>
                  <a:lnTo>
                    <a:pt x="695" y="187"/>
                  </a:lnTo>
                  <a:lnTo>
                    <a:pt x="711" y="204"/>
                  </a:lnTo>
                  <a:lnTo>
                    <a:pt x="849" y="189"/>
                  </a:lnTo>
                  <a:lnTo>
                    <a:pt x="812" y="206"/>
                  </a:lnTo>
                  <a:lnTo>
                    <a:pt x="795" y="216"/>
                  </a:lnTo>
                  <a:lnTo>
                    <a:pt x="777" y="224"/>
                  </a:lnTo>
                  <a:lnTo>
                    <a:pt x="761" y="230"/>
                  </a:lnTo>
                  <a:lnTo>
                    <a:pt x="745" y="237"/>
                  </a:lnTo>
                  <a:lnTo>
                    <a:pt x="729" y="245"/>
                  </a:lnTo>
                  <a:lnTo>
                    <a:pt x="713" y="254"/>
                  </a:lnTo>
                  <a:lnTo>
                    <a:pt x="694" y="265"/>
                  </a:lnTo>
                  <a:lnTo>
                    <a:pt x="674" y="275"/>
                  </a:lnTo>
                  <a:lnTo>
                    <a:pt x="658" y="286"/>
                  </a:lnTo>
                  <a:lnTo>
                    <a:pt x="641" y="298"/>
                  </a:lnTo>
                  <a:lnTo>
                    <a:pt x="627" y="308"/>
                  </a:lnTo>
                  <a:lnTo>
                    <a:pt x="613" y="304"/>
                  </a:lnTo>
                  <a:lnTo>
                    <a:pt x="598" y="298"/>
                  </a:lnTo>
                  <a:lnTo>
                    <a:pt x="582" y="294"/>
                  </a:lnTo>
                  <a:lnTo>
                    <a:pt x="564" y="289"/>
                  </a:lnTo>
                  <a:lnTo>
                    <a:pt x="544" y="283"/>
                  </a:lnTo>
                  <a:lnTo>
                    <a:pt x="527" y="279"/>
                  </a:lnTo>
                  <a:lnTo>
                    <a:pt x="510" y="276"/>
                  </a:lnTo>
                  <a:lnTo>
                    <a:pt x="491" y="272"/>
                  </a:lnTo>
                  <a:lnTo>
                    <a:pt x="471" y="269"/>
                  </a:lnTo>
                  <a:lnTo>
                    <a:pt x="450" y="265"/>
                  </a:lnTo>
                  <a:lnTo>
                    <a:pt x="431" y="262"/>
                  </a:lnTo>
                  <a:lnTo>
                    <a:pt x="413" y="259"/>
                  </a:lnTo>
                  <a:lnTo>
                    <a:pt x="393" y="255"/>
                  </a:lnTo>
                  <a:lnTo>
                    <a:pt x="373" y="253"/>
                  </a:lnTo>
                  <a:lnTo>
                    <a:pt x="355" y="250"/>
                  </a:lnTo>
                  <a:lnTo>
                    <a:pt x="335" y="247"/>
                  </a:lnTo>
                  <a:lnTo>
                    <a:pt x="306" y="243"/>
                  </a:lnTo>
                  <a:lnTo>
                    <a:pt x="502" y="222"/>
                  </a:lnTo>
                  <a:lnTo>
                    <a:pt x="488" y="204"/>
                  </a:lnTo>
                  <a:lnTo>
                    <a:pt x="474" y="190"/>
                  </a:lnTo>
                  <a:lnTo>
                    <a:pt x="446" y="165"/>
                  </a:lnTo>
                  <a:lnTo>
                    <a:pt x="429" y="153"/>
                  </a:lnTo>
                  <a:lnTo>
                    <a:pt x="413" y="142"/>
                  </a:lnTo>
                  <a:lnTo>
                    <a:pt x="384" y="123"/>
                  </a:lnTo>
                  <a:lnTo>
                    <a:pt x="366" y="112"/>
                  </a:lnTo>
                  <a:lnTo>
                    <a:pt x="344" y="98"/>
                  </a:lnTo>
                  <a:lnTo>
                    <a:pt x="324" y="88"/>
                  </a:lnTo>
                  <a:lnTo>
                    <a:pt x="308" y="79"/>
                  </a:lnTo>
                  <a:lnTo>
                    <a:pt x="292" y="70"/>
                  </a:lnTo>
                  <a:lnTo>
                    <a:pt x="272" y="61"/>
                  </a:lnTo>
                  <a:lnTo>
                    <a:pt x="251" y="52"/>
                  </a:lnTo>
                  <a:lnTo>
                    <a:pt x="230" y="45"/>
                  </a:lnTo>
                  <a:lnTo>
                    <a:pt x="209" y="38"/>
                  </a:lnTo>
                  <a:lnTo>
                    <a:pt x="183" y="31"/>
                  </a:lnTo>
                  <a:lnTo>
                    <a:pt x="159" y="26"/>
                  </a:lnTo>
                  <a:lnTo>
                    <a:pt x="132" y="21"/>
                  </a:lnTo>
                  <a:lnTo>
                    <a:pt x="105" y="16"/>
                  </a:lnTo>
                  <a:lnTo>
                    <a:pt x="77" y="12"/>
                  </a:lnTo>
                  <a:lnTo>
                    <a:pt x="47" y="8"/>
                  </a:lnTo>
                  <a:lnTo>
                    <a:pt x="0" y="2"/>
                  </a:lnTo>
                </a:path>
              </a:pathLst>
            </a:custGeom>
            <a:gradFill rotWithShape="0">
              <a:gsLst>
                <a:gs pos="0">
                  <a:srgbClr val="FAEFBE"/>
                </a:gs>
                <a:gs pos="100000">
                  <a:srgbClr val="FF9933"/>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grpSp>
      <p:sp>
        <p:nvSpPr>
          <p:cNvPr id="43" name="TextBox 4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학습자</a:t>
            </a:r>
            <a:endParaRPr lang="ko-KR" altLang="en-US" sz="1200" b="1" dirty="0"/>
          </a:p>
        </p:txBody>
      </p:sp>
    </p:spTree>
    <p:extLst>
      <p:ext uri="{BB962C8B-B14F-4D97-AF65-F5344CB8AC3E}">
        <p14:creationId xmlns:p14="http://schemas.microsoft.com/office/powerpoint/2010/main" val="2485085362"/>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71291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전체보기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레벨테스트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교육 종합평가</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수업관</a:t>
            </a:r>
            <a:r>
              <a:rPr lang="ko-KR" altLang="en-US" sz="1800" b="1" dirty="0">
                <a:solidFill>
                  <a:srgbClr val="000000"/>
                </a:solidFill>
                <a:latin typeface="+mj-ea"/>
                <a:ea typeface="+mj-ea"/>
              </a:rPr>
              <a:t>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503727588"/>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레벨테스트 전체보기</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302" y="1345728"/>
            <a:ext cx="7575464" cy="3988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표 3"/>
          <p:cNvGraphicFramePr>
            <a:graphicFrameLocks noGrp="1"/>
          </p:cNvGraphicFramePr>
          <p:nvPr>
            <p:extLst>
              <p:ext uri="{D42A27DB-BD31-4B8C-83A1-F6EECF244321}">
                <p14:modId xmlns:p14="http://schemas.microsoft.com/office/powerpoint/2010/main" val="236320960"/>
              </p:ext>
            </p:extLst>
          </p:nvPr>
        </p:nvGraphicFramePr>
        <p:xfrm>
          <a:off x="2873284" y="2245914"/>
          <a:ext cx="3888430" cy="924530"/>
        </p:xfrm>
        <a:graphic>
          <a:graphicData uri="http://schemas.openxmlformats.org/drawingml/2006/table">
            <a:tbl>
              <a:tblPr firstRow="1" bandRow="1">
                <a:tableStyleId>{5C22544A-7EE6-4342-B048-85BDC9FD1C3A}</a:tableStyleId>
              </a:tblPr>
              <a:tblGrid>
                <a:gridCol w="777686"/>
                <a:gridCol w="777686"/>
                <a:gridCol w="777686"/>
                <a:gridCol w="777686"/>
                <a:gridCol w="777686"/>
              </a:tblGrid>
              <a:tr h="383558">
                <a:tc>
                  <a:txBody>
                    <a:bodyPr/>
                    <a:lstStyle/>
                    <a:p>
                      <a:pPr algn="ctr" latinLnBrk="1"/>
                      <a:r>
                        <a:rPr lang="ko-KR" altLang="en-US" sz="900" dirty="0" err="1" smtClean="0">
                          <a:solidFill>
                            <a:schemeClr val="tx1"/>
                          </a:solidFill>
                        </a:rPr>
                        <a:t>시험명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시험가능 기간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시험시간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문항 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레벨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0324">
                <a:tc>
                  <a:txBody>
                    <a:bodyPr/>
                    <a:lstStyle/>
                    <a:p>
                      <a:pPr algn="ctr" latinLnBrk="1"/>
                      <a:endParaRPr lang="ko-KR" altLang="en-US" sz="7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7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7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7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7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0324">
                <a:tc>
                  <a:txBody>
                    <a:bodyPr/>
                    <a:lstStyle/>
                    <a:p>
                      <a:pPr algn="ctr" latinLnBrk="1"/>
                      <a:endParaRPr lang="ko-KR" altLang="en-US" sz="7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7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7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7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7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0324">
                <a:tc>
                  <a:txBody>
                    <a:bodyPr/>
                    <a:lstStyle/>
                    <a:p>
                      <a:pPr algn="ctr" latinLnBrk="1"/>
                      <a:endParaRPr lang="ko-KR" altLang="en-US" sz="7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7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7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7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7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6839510" y="2245456"/>
            <a:ext cx="972849" cy="319447"/>
          </a:xfrm>
          <a:prstGeom prst="rect">
            <a:avLst/>
          </a:prstGeom>
          <a:noFill/>
          <a:ln>
            <a:solidFill>
              <a:schemeClr val="tx1"/>
            </a:solidFill>
          </a:ln>
        </p:spPr>
        <p:txBody>
          <a:bodyPr wrap="square" rtlCol="0" anchor="ctr">
            <a:normAutofit/>
          </a:bodyPr>
          <a:lstStyle/>
          <a:p>
            <a:pPr algn="ctr"/>
            <a:r>
              <a:rPr lang="ko-KR" altLang="en-US" sz="900" b="1" dirty="0" smtClean="0"/>
              <a:t>진행도</a:t>
            </a:r>
            <a:endParaRPr lang="ko-KR" altLang="en-US" sz="900" b="1" dirty="0"/>
          </a:p>
        </p:txBody>
      </p:sp>
      <p:sp>
        <p:nvSpPr>
          <p:cNvPr id="15" name="TextBox 14"/>
          <p:cNvSpPr txBox="1"/>
          <p:nvPr/>
        </p:nvSpPr>
        <p:spPr>
          <a:xfrm>
            <a:off x="2344327" y="2256088"/>
            <a:ext cx="384941" cy="319447"/>
          </a:xfrm>
          <a:prstGeom prst="rect">
            <a:avLst/>
          </a:prstGeom>
          <a:noFill/>
          <a:ln>
            <a:solidFill>
              <a:schemeClr val="tx1"/>
            </a:solidFill>
          </a:ln>
        </p:spPr>
        <p:txBody>
          <a:bodyPr wrap="square" lIns="0" tIns="0" rIns="0" bIns="0" rtlCol="0" anchor="ctr">
            <a:normAutofit/>
          </a:bodyPr>
          <a:lstStyle>
            <a:defPPr>
              <a:defRPr lang="ko-KR"/>
            </a:defPPr>
            <a:lvl1pPr algn="ctr">
              <a:defRPr sz="900" b="1"/>
            </a:lvl1pPr>
          </a:lstStyle>
          <a:p>
            <a:r>
              <a:rPr lang="ko-KR" altLang="en-US" dirty="0" smtClean="0"/>
              <a:t>상태  표시</a:t>
            </a:r>
            <a:endParaRPr lang="ko-KR" altLang="en-US" dirty="0"/>
          </a:p>
        </p:txBody>
      </p:sp>
      <p:sp>
        <p:nvSpPr>
          <p:cNvPr id="16" name="TextBox 15"/>
          <p:cNvSpPr txBox="1"/>
          <p:nvPr/>
        </p:nvSpPr>
        <p:spPr>
          <a:xfrm>
            <a:off x="7884369" y="2245455"/>
            <a:ext cx="486424" cy="319447"/>
          </a:xfrm>
          <a:prstGeom prst="rect">
            <a:avLst/>
          </a:prstGeom>
          <a:noFill/>
          <a:ln>
            <a:solidFill>
              <a:schemeClr val="tx1"/>
            </a:solidFill>
          </a:ln>
        </p:spPr>
        <p:txBody>
          <a:bodyPr wrap="square" lIns="0" tIns="0" rIns="0" bIns="0" rtlCol="0" anchor="ctr">
            <a:normAutofit/>
          </a:bodyPr>
          <a:lstStyle/>
          <a:p>
            <a:pPr algn="ctr"/>
            <a:r>
              <a:rPr lang="ko-KR" altLang="en-US" sz="900" b="1" dirty="0" smtClean="0"/>
              <a:t>결과</a:t>
            </a:r>
            <a:r>
              <a:rPr lang="en-US" altLang="ko-KR" sz="900" b="1" dirty="0" smtClean="0"/>
              <a:t>/    </a:t>
            </a:r>
            <a:r>
              <a:rPr lang="ko-KR" altLang="en-US" sz="900" b="1" dirty="0" smtClean="0"/>
              <a:t>문제풀이</a:t>
            </a:r>
            <a:endParaRPr lang="ko-KR" altLang="en-US" sz="900" b="1" dirty="0"/>
          </a:p>
        </p:txBody>
      </p:sp>
      <p:sp>
        <p:nvSpPr>
          <p:cNvPr id="17" name="TextBox 16"/>
          <p:cNvSpPr txBox="1"/>
          <p:nvPr/>
        </p:nvSpPr>
        <p:spPr>
          <a:xfrm>
            <a:off x="2304946" y="2141066"/>
            <a:ext cx="477487" cy="1133285"/>
          </a:xfrm>
          <a:prstGeom prst="rect">
            <a:avLst/>
          </a:prstGeom>
          <a:noFill/>
          <a:ln w="25400">
            <a:solidFill>
              <a:srgbClr val="FF0000"/>
            </a:solidFill>
            <a:prstDash val="dash"/>
          </a:ln>
        </p:spPr>
        <p:txBody>
          <a:bodyPr wrap="square" rtlCol="0">
            <a:normAutofit/>
          </a:bodyPr>
          <a:lstStyle/>
          <a:p>
            <a:endParaRPr lang="ko-KR" altLang="en-US" dirty="0"/>
          </a:p>
        </p:txBody>
      </p:sp>
      <p:sp>
        <p:nvSpPr>
          <p:cNvPr id="18" name="직사각형 17"/>
          <p:cNvSpPr/>
          <p:nvPr/>
        </p:nvSpPr>
        <p:spPr>
          <a:xfrm>
            <a:off x="2843808" y="836712"/>
            <a:ext cx="1656184" cy="1077189"/>
          </a:xfrm>
          <a:prstGeom prst="rect">
            <a:avLst/>
          </a:prstGeom>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200" b="1" kern="100" dirty="0" smtClean="0">
                <a:latin typeface="맑은 고딕"/>
                <a:ea typeface="맑은 고딕"/>
                <a:cs typeface="Times New Roman"/>
              </a:rPr>
              <a:t>상태표시 버튼</a:t>
            </a:r>
            <a:endParaRPr lang="en-US" altLang="ko-KR" sz="1200" b="1" kern="100" dirty="0" smtClean="0">
              <a:latin typeface="맑은 고딕"/>
              <a:ea typeface="맑은 고딕"/>
              <a:cs typeface="Times New Roman"/>
            </a:endParaRPr>
          </a:p>
          <a:p>
            <a:pPr marL="436562" lvl="1" indent="-171450">
              <a:buFont typeface="Wingdings" panose="05000000000000000000" pitchFamily="2" charset="2"/>
              <a:buChar char="ü"/>
            </a:pPr>
            <a:r>
              <a:rPr lang="ko-KR" altLang="en-US" sz="1200" b="1" kern="100" dirty="0" smtClean="0">
                <a:latin typeface="맑은 고딕"/>
                <a:ea typeface="맑은 고딕"/>
                <a:cs typeface="Times New Roman"/>
              </a:rPr>
              <a:t>완료 </a:t>
            </a:r>
            <a:r>
              <a:rPr lang="en-US" altLang="ko-KR" sz="1200" b="1" kern="100" dirty="0" smtClean="0">
                <a:latin typeface="맑은 고딕"/>
                <a:ea typeface="맑은 고딕"/>
                <a:cs typeface="Times New Roman"/>
              </a:rPr>
              <a:t>– </a:t>
            </a:r>
            <a:r>
              <a:rPr lang="ko-KR" altLang="en-US" sz="1200" b="1" kern="100" dirty="0" smtClean="0">
                <a:latin typeface="맑은 고딕"/>
                <a:ea typeface="맑은 고딕"/>
                <a:cs typeface="Times New Roman"/>
              </a:rPr>
              <a:t>빨간색</a:t>
            </a:r>
            <a:endParaRPr lang="en-US" altLang="ko-KR" sz="1200" b="1" kern="100" dirty="0" smtClean="0">
              <a:latin typeface="맑은 고딕"/>
              <a:ea typeface="맑은 고딕"/>
              <a:cs typeface="Times New Roman"/>
            </a:endParaRPr>
          </a:p>
          <a:p>
            <a:pPr marL="436562" lvl="1" indent="-171450">
              <a:buFont typeface="Wingdings" panose="05000000000000000000" pitchFamily="2" charset="2"/>
              <a:buChar char="ü"/>
            </a:pPr>
            <a:r>
              <a:rPr lang="ko-KR" altLang="en-US" sz="1200" b="1" kern="100" dirty="0" smtClean="0">
                <a:latin typeface="맑은 고딕"/>
                <a:ea typeface="맑은 고딕"/>
                <a:cs typeface="Times New Roman"/>
              </a:rPr>
              <a:t>대기 </a:t>
            </a:r>
            <a:r>
              <a:rPr lang="en-US" altLang="ko-KR" sz="1200" b="1" kern="100" dirty="0" smtClean="0">
                <a:latin typeface="맑은 고딕"/>
                <a:ea typeface="맑은 고딕"/>
                <a:cs typeface="Times New Roman"/>
              </a:rPr>
              <a:t>– </a:t>
            </a:r>
            <a:r>
              <a:rPr lang="ko-KR" altLang="en-US" sz="1200" b="1" kern="100" dirty="0" smtClean="0">
                <a:latin typeface="맑은 고딕"/>
                <a:ea typeface="맑은 고딕"/>
                <a:cs typeface="Times New Roman"/>
              </a:rPr>
              <a:t>회색</a:t>
            </a:r>
            <a:endParaRPr lang="en-US" altLang="ko-KR" sz="1200" b="1" kern="100" dirty="0" smtClean="0">
              <a:latin typeface="맑은 고딕"/>
              <a:ea typeface="맑은 고딕"/>
              <a:cs typeface="Times New Roman"/>
            </a:endParaRPr>
          </a:p>
          <a:p>
            <a:pPr marL="436562" lvl="1" indent="-171450">
              <a:buFont typeface="Wingdings" panose="05000000000000000000" pitchFamily="2" charset="2"/>
              <a:buChar char="ü"/>
            </a:pPr>
            <a:r>
              <a:rPr lang="ko-KR" altLang="en-US" sz="1200" b="1" kern="100" dirty="0" smtClean="0">
                <a:latin typeface="맑은 고딕"/>
                <a:ea typeface="맑은 고딕"/>
                <a:cs typeface="Times New Roman"/>
              </a:rPr>
              <a:t>시작가능 </a:t>
            </a:r>
            <a:r>
              <a:rPr lang="en-US" altLang="ko-KR" sz="1200" b="1" kern="100" dirty="0" smtClean="0">
                <a:latin typeface="맑은 고딕"/>
                <a:ea typeface="맑은 고딕"/>
                <a:cs typeface="Times New Roman"/>
              </a:rPr>
              <a:t>– </a:t>
            </a:r>
            <a:r>
              <a:rPr lang="ko-KR" altLang="en-US" sz="1200" b="1" kern="100" dirty="0" smtClean="0">
                <a:latin typeface="맑은 고딕"/>
                <a:ea typeface="맑은 고딕"/>
                <a:cs typeface="Times New Roman"/>
              </a:rPr>
              <a:t>초록</a:t>
            </a:r>
            <a:endParaRPr lang="en-US" altLang="ko-KR" sz="1200" b="1" kern="100" dirty="0" smtClean="0">
              <a:latin typeface="맑은 고딕"/>
              <a:ea typeface="맑은 고딕"/>
              <a:cs typeface="Times New Roman"/>
            </a:endParaRPr>
          </a:p>
          <a:p>
            <a:pPr marL="436562" lvl="1" indent="-171450">
              <a:buFont typeface="Wingdings" panose="05000000000000000000" pitchFamily="2" charset="2"/>
              <a:buChar char="ü"/>
            </a:pPr>
            <a:r>
              <a:rPr lang="ko-KR" altLang="en-US" sz="1200" b="1" kern="100" dirty="0" smtClean="0">
                <a:latin typeface="맑은 고딕"/>
                <a:ea typeface="맑은 고딕"/>
                <a:cs typeface="Times New Roman"/>
              </a:rPr>
              <a:t>진행 중 </a:t>
            </a:r>
            <a:r>
              <a:rPr lang="en-US" altLang="ko-KR" sz="1200" b="1" kern="100" dirty="0" smtClean="0">
                <a:latin typeface="맑은 고딕"/>
                <a:ea typeface="맑은 고딕"/>
                <a:cs typeface="Times New Roman"/>
              </a:rPr>
              <a:t>- </a:t>
            </a:r>
            <a:r>
              <a:rPr lang="ko-KR" altLang="en-US" sz="1200" b="1" kern="100" dirty="0" smtClean="0">
                <a:latin typeface="맑은 고딕"/>
                <a:ea typeface="맑은 고딕"/>
                <a:cs typeface="Times New Roman"/>
              </a:rPr>
              <a:t>파란색</a:t>
            </a:r>
            <a:endParaRPr lang="en-US" altLang="ko-KR" sz="1200" b="1" kern="100" dirty="0" smtClean="0">
              <a:latin typeface="맑은 고딕"/>
              <a:ea typeface="맑은 고딕"/>
              <a:cs typeface="Times New Roman"/>
            </a:endParaRPr>
          </a:p>
        </p:txBody>
      </p:sp>
      <p:sp>
        <p:nvSpPr>
          <p:cNvPr id="20" name="직사각형 19"/>
          <p:cNvSpPr/>
          <p:nvPr/>
        </p:nvSpPr>
        <p:spPr>
          <a:xfrm>
            <a:off x="4679110" y="829565"/>
            <a:ext cx="1837105" cy="1077189"/>
          </a:xfrm>
          <a:prstGeom prst="rect">
            <a:avLst/>
          </a:prstGeom>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200" b="1" kern="100" smtClean="0">
                <a:latin typeface="맑은 고딕"/>
                <a:ea typeface="맑은 고딕"/>
                <a:cs typeface="Times New Roman"/>
              </a:rPr>
              <a:t>진행도 상태표시 그래프</a:t>
            </a:r>
            <a:endParaRPr lang="en-US" altLang="ko-KR" sz="1200" b="1" kern="100" dirty="0" smtClean="0">
              <a:latin typeface="맑은 고딕"/>
              <a:ea typeface="맑은 고딕"/>
              <a:cs typeface="Times New Roman"/>
            </a:endParaRPr>
          </a:p>
          <a:p>
            <a:pPr marL="436562" lvl="1" indent="-171450">
              <a:buFont typeface="Wingdings" panose="05000000000000000000" pitchFamily="2" charset="2"/>
              <a:buChar char="ü"/>
            </a:pPr>
            <a:r>
              <a:rPr lang="ko-KR" altLang="en-US" sz="1200" b="1" kern="100" dirty="0" smtClean="0">
                <a:latin typeface="맑은 고딕"/>
                <a:ea typeface="맑은 고딕"/>
                <a:cs typeface="Times New Roman"/>
              </a:rPr>
              <a:t>완료 </a:t>
            </a:r>
            <a:r>
              <a:rPr lang="en-US" altLang="ko-KR" sz="1200" b="1" kern="100" dirty="0" smtClean="0">
                <a:latin typeface="맑은 고딕"/>
                <a:ea typeface="맑은 고딕"/>
                <a:cs typeface="Times New Roman"/>
              </a:rPr>
              <a:t>– </a:t>
            </a:r>
            <a:r>
              <a:rPr lang="ko-KR" altLang="en-US" sz="1200" b="1" kern="100" dirty="0" smtClean="0">
                <a:latin typeface="맑은 고딕"/>
                <a:ea typeface="맑은 고딕"/>
                <a:cs typeface="Times New Roman"/>
              </a:rPr>
              <a:t>빨간색</a:t>
            </a:r>
            <a:endParaRPr lang="en-US" altLang="ko-KR" sz="1200" b="1" kern="100" dirty="0" smtClean="0">
              <a:latin typeface="맑은 고딕"/>
              <a:ea typeface="맑은 고딕"/>
              <a:cs typeface="Times New Roman"/>
            </a:endParaRPr>
          </a:p>
          <a:p>
            <a:pPr marL="436562" lvl="1" indent="-171450">
              <a:buFont typeface="Wingdings" panose="05000000000000000000" pitchFamily="2" charset="2"/>
              <a:buChar char="ü"/>
            </a:pPr>
            <a:r>
              <a:rPr lang="ko-KR" altLang="en-US" sz="1200" b="1" kern="100" dirty="0" smtClean="0">
                <a:latin typeface="맑은 고딕"/>
                <a:ea typeface="맑은 고딕"/>
                <a:cs typeface="Times New Roman"/>
              </a:rPr>
              <a:t>대기 </a:t>
            </a:r>
            <a:r>
              <a:rPr lang="en-US" altLang="ko-KR" sz="1200" b="1" kern="100" dirty="0" smtClean="0">
                <a:latin typeface="맑은 고딕"/>
                <a:ea typeface="맑은 고딕"/>
                <a:cs typeface="Times New Roman"/>
              </a:rPr>
              <a:t>– </a:t>
            </a:r>
            <a:r>
              <a:rPr lang="ko-KR" altLang="en-US" sz="1200" b="1" kern="100" dirty="0" smtClean="0">
                <a:latin typeface="맑은 고딕"/>
                <a:ea typeface="맑은 고딕"/>
                <a:cs typeface="Times New Roman"/>
              </a:rPr>
              <a:t>회색</a:t>
            </a:r>
            <a:endParaRPr lang="en-US" altLang="ko-KR" sz="1200" b="1" kern="100" dirty="0" smtClean="0">
              <a:latin typeface="맑은 고딕"/>
              <a:ea typeface="맑은 고딕"/>
              <a:cs typeface="Times New Roman"/>
            </a:endParaRPr>
          </a:p>
          <a:p>
            <a:pPr marL="436562" lvl="1" indent="-171450">
              <a:buFont typeface="Wingdings" panose="05000000000000000000" pitchFamily="2" charset="2"/>
              <a:buChar char="ü"/>
            </a:pPr>
            <a:r>
              <a:rPr lang="ko-KR" altLang="en-US" sz="1200" b="1" kern="100" dirty="0" smtClean="0">
                <a:latin typeface="맑은 고딕"/>
                <a:ea typeface="맑은 고딕"/>
                <a:cs typeface="Times New Roman"/>
              </a:rPr>
              <a:t>시작가능 </a:t>
            </a:r>
            <a:r>
              <a:rPr lang="en-US" altLang="ko-KR" sz="1200" b="1" kern="100" dirty="0" smtClean="0">
                <a:latin typeface="맑은 고딕"/>
                <a:ea typeface="맑은 고딕"/>
                <a:cs typeface="Times New Roman"/>
              </a:rPr>
              <a:t>– </a:t>
            </a:r>
            <a:r>
              <a:rPr lang="ko-KR" altLang="en-US" sz="1200" b="1" kern="100" dirty="0" smtClean="0">
                <a:latin typeface="맑은 고딕"/>
                <a:ea typeface="맑은 고딕"/>
                <a:cs typeface="Times New Roman"/>
              </a:rPr>
              <a:t>초록</a:t>
            </a:r>
            <a:endParaRPr lang="en-US" altLang="ko-KR" sz="1200" b="1" kern="100" dirty="0" smtClean="0">
              <a:latin typeface="맑은 고딕"/>
              <a:ea typeface="맑은 고딕"/>
              <a:cs typeface="Times New Roman"/>
            </a:endParaRPr>
          </a:p>
          <a:p>
            <a:pPr marL="436562" lvl="1" indent="-171450">
              <a:buFont typeface="Wingdings" panose="05000000000000000000" pitchFamily="2" charset="2"/>
              <a:buChar char="ü"/>
            </a:pPr>
            <a:r>
              <a:rPr lang="ko-KR" altLang="en-US" sz="1200" b="1" kern="100" dirty="0" err="1" smtClean="0">
                <a:latin typeface="맑은 고딕"/>
                <a:ea typeface="맑은 고딕"/>
                <a:cs typeface="Times New Roman"/>
              </a:rPr>
              <a:t>진행중</a:t>
            </a:r>
            <a:r>
              <a:rPr lang="ko-KR" altLang="en-US" sz="1200" b="1" kern="100" dirty="0" smtClean="0">
                <a:latin typeface="맑은 고딕"/>
                <a:ea typeface="맑은 고딕"/>
                <a:cs typeface="Times New Roman"/>
              </a:rPr>
              <a:t> </a:t>
            </a:r>
            <a:r>
              <a:rPr lang="en-US" altLang="ko-KR" sz="1200" b="1" kern="100" dirty="0" smtClean="0">
                <a:latin typeface="맑은 고딕"/>
                <a:ea typeface="맑은 고딕"/>
                <a:cs typeface="Times New Roman"/>
              </a:rPr>
              <a:t>- </a:t>
            </a:r>
            <a:r>
              <a:rPr lang="ko-KR" altLang="en-US" sz="1200" b="1" kern="100" dirty="0" smtClean="0">
                <a:latin typeface="맑은 고딕"/>
                <a:ea typeface="맑은 고딕"/>
                <a:cs typeface="Times New Roman"/>
              </a:rPr>
              <a:t>파란색</a:t>
            </a:r>
            <a:endParaRPr lang="en-US" altLang="ko-KR" sz="1200" b="1" kern="100" dirty="0" smtClean="0">
              <a:latin typeface="맑은 고딕"/>
              <a:ea typeface="맑은 고딕"/>
              <a:cs typeface="Times New Roman"/>
            </a:endParaRPr>
          </a:p>
        </p:txBody>
      </p:sp>
      <p:grpSp>
        <p:nvGrpSpPr>
          <p:cNvPr id="21" name="Group 99"/>
          <p:cNvGrpSpPr>
            <a:grpSpLocks/>
          </p:cNvGrpSpPr>
          <p:nvPr/>
        </p:nvGrpSpPr>
        <p:grpSpPr bwMode="auto">
          <a:xfrm>
            <a:off x="6335295" y="1345728"/>
            <a:ext cx="874835" cy="795338"/>
            <a:chOff x="4215" y="1992"/>
            <a:chExt cx="852" cy="344"/>
          </a:xfrm>
        </p:grpSpPr>
        <p:sp>
          <p:nvSpPr>
            <p:cNvPr id="22" name="Freeform 100"/>
            <p:cNvSpPr>
              <a:spLocks/>
            </p:cNvSpPr>
            <p:nvPr/>
          </p:nvSpPr>
          <p:spPr bwMode="auto">
            <a:xfrm>
              <a:off x="4526" y="2231"/>
              <a:ext cx="319" cy="105"/>
            </a:xfrm>
            <a:custGeom>
              <a:avLst/>
              <a:gdLst>
                <a:gd name="T0" fmla="*/ 0 w 443"/>
                <a:gd name="T1" fmla="*/ 0 h 145"/>
                <a:gd name="T2" fmla="*/ 3 w 443"/>
                <a:gd name="T3" fmla="*/ 43 h 145"/>
                <a:gd name="T4" fmla="*/ 233 w 443"/>
                <a:gd name="T5" fmla="*/ 82 h 145"/>
                <a:gd name="T6" fmla="*/ 324 w 443"/>
                <a:gd name="T7" fmla="*/ 103 h 145"/>
                <a:gd name="T8" fmla="*/ 441 w 443"/>
                <a:gd name="T9" fmla="*/ 145 h 145"/>
                <a:gd name="T10" fmla="*/ 443 w 443"/>
                <a:gd name="T11" fmla="*/ 91 h 145"/>
                <a:gd name="T12" fmla="*/ 246 w 443"/>
                <a:gd name="T13" fmla="*/ 31 h 145"/>
              </a:gdLst>
              <a:ahLst/>
              <a:cxnLst>
                <a:cxn ang="0">
                  <a:pos x="T0" y="T1"/>
                </a:cxn>
                <a:cxn ang="0">
                  <a:pos x="T2" y="T3"/>
                </a:cxn>
                <a:cxn ang="0">
                  <a:pos x="T4" y="T5"/>
                </a:cxn>
                <a:cxn ang="0">
                  <a:pos x="T6" y="T7"/>
                </a:cxn>
                <a:cxn ang="0">
                  <a:pos x="T8" y="T9"/>
                </a:cxn>
                <a:cxn ang="0">
                  <a:pos x="T10" y="T11"/>
                </a:cxn>
                <a:cxn ang="0">
                  <a:pos x="T12" y="T13"/>
                </a:cxn>
              </a:cxnLst>
              <a:rect l="0" t="0" r="r" b="b"/>
              <a:pathLst>
                <a:path w="443" h="145">
                  <a:moveTo>
                    <a:pt x="0" y="0"/>
                  </a:moveTo>
                  <a:lnTo>
                    <a:pt x="3" y="43"/>
                  </a:lnTo>
                  <a:lnTo>
                    <a:pt x="233" y="82"/>
                  </a:lnTo>
                  <a:lnTo>
                    <a:pt x="324" y="103"/>
                  </a:lnTo>
                  <a:lnTo>
                    <a:pt x="441" y="145"/>
                  </a:lnTo>
                  <a:lnTo>
                    <a:pt x="443" y="91"/>
                  </a:lnTo>
                  <a:lnTo>
                    <a:pt x="246" y="31"/>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23" name="Freeform 101"/>
            <p:cNvSpPr>
              <a:spLocks/>
            </p:cNvSpPr>
            <p:nvPr/>
          </p:nvSpPr>
          <p:spPr bwMode="auto">
            <a:xfrm>
              <a:off x="4843" y="2181"/>
              <a:ext cx="220" cy="154"/>
            </a:xfrm>
            <a:custGeom>
              <a:avLst/>
              <a:gdLst>
                <a:gd name="T0" fmla="*/ 218 w 220"/>
                <a:gd name="T1" fmla="*/ 33 h 154"/>
                <a:gd name="T2" fmla="*/ 130 w 220"/>
                <a:gd name="T3" fmla="*/ 76 h 154"/>
                <a:gd name="T4" fmla="*/ 1 w 220"/>
                <a:gd name="T5" fmla="*/ 154 h 154"/>
                <a:gd name="T6" fmla="*/ 0 w 220"/>
                <a:gd name="T7" fmla="*/ 113 h 154"/>
                <a:gd name="T8" fmla="*/ 126 w 220"/>
                <a:gd name="T9" fmla="*/ 36 h 154"/>
                <a:gd name="T10" fmla="*/ 220 w 220"/>
                <a:gd name="T11" fmla="*/ 0 h 154"/>
              </a:gdLst>
              <a:ahLst/>
              <a:cxnLst>
                <a:cxn ang="0">
                  <a:pos x="T0" y="T1"/>
                </a:cxn>
                <a:cxn ang="0">
                  <a:pos x="T2" y="T3"/>
                </a:cxn>
                <a:cxn ang="0">
                  <a:pos x="T4" y="T5"/>
                </a:cxn>
                <a:cxn ang="0">
                  <a:pos x="T6" y="T7"/>
                </a:cxn>
                <a:cxn ang="0">
                  <a:pos x="T8" y="T9"/>
                </a:cxn>
                <a:cxn ang="0">
                  <a:pos x="T10" y="T11"/>
                </a:cxn>
              </a:cxnLst>
              <a:rect l="0" t="0" r="r" b="b"/>
              <a:pathLst>
                <a:path w="220" h="154">
                  <a:moveTo>
                    <a:pt x="218" y="33"/>
                  </a:moveTo>
                  <a:lnTo>
                    <a:pt x="130" y="76"/>
                  </a:lnTo>
                  <a:lnTo>
                    <a:pt x="1" y="154"/>
                  </a:lnTo>
                  <a:lnTo>
                    <a:pt x="0" y="113"/>
                  </a:lnTo>
                  <a:lnTo>
                    <a:pt x="126" y="36"/>
                  </a:lnTo>
                  <a:lnTo>
                    <a:pt x="220" y="0"/>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24" name="Freeform 102"/>
            <p:cNvSpPr>
              <a:spLocks/>
            </p:cNvSpPr>
            <p:nvPr/>
          </p:nvSpPr>
          <p:spPr bwMode="auto">
            <a:xfrm>
              <a:off x="4215" y="1992"/>
              <a:ext cx="707" cy="245"/>
            </a:xfrm>
            <a:custGeom>
              <a:avLst/>
              <a:gdLst>
                <a:gd name="T0" fmla="*/ 2 w 707"/>
                <a:gd name="T1" fmla="*/ 1 h 245"/>
                <a:gd name="T2" fmla="*/ 52 w 707"/>
                <a:gd name="T3" fmla="*/ 0 h 245"/>
                <a:gd name="T4" fmla="*/ 77 w 707"/>
                <a:gd name="T5" fmla="*/ 0 h 245"/>
                <a:gd name="T6" fmla="*/ 106 w 707"/>
                <a:gd name="T7" fmla="*/ 0 h 245"/>
                <a:gd name="T8" fmla="*/ 113 w 707"/>
                <a:gd name="T9" fmla="*/ 8 h 245"/>
                <a:gd name="T10" fmla="*/ 137 w 707"/>
                <a:gd name="T11" fmla="*/ 20 h 245"/>
                <a:gd name="T12" fmla="*/ 170 w 707"/>
                <a:gd name="T13" fmla="*/ 17 h 245"/>
                <a:gd name="T14" fmla="*/ 194 w 707"/>
                <a:gd name="T15" fmla="*/ 20 h 245"/>
                <a:gd name="T16" fmla="*/ 212 w 707"/>
                <a:gd name="T17" fmla="*/ 35 h 245"/>
                <a:gd name="T18" fmla="*/ 231 w 707"/>
                <a:gd name="T19" fmla="*/ 23 h 245"/>
                <a:gd name="T20" fmla="*/ 254 w 707"/>
                <a:gd name="T21" fmla="*/ 39 h 245"/>
                <a:gd name="T22" fmla="*/ 270 w 707"/>
                <a:gd name="T23" fmla="*/ 26 h 245"/>
                <a:gd name="T24" fmla="*/ 299 w 707"/>
                <a:gd name="T25" fmla="*/ 30 h 245"/>
                <a:gd name="T26" fmla="*/ 318 w 707"/>
                <a:gd name="T27" fmla="*/ 39 h 245"/>
                <a:gd name="T28" fmla="*/ 347 w 707"/>
                <a:gd name="T29" fmla="*/ 48 h 245"/>
                <a:gd name="T30" fmla="*/ 362 w 707"/>
                <a:gd name="T31" fmla="*/ 61 h 245"/>
                <a:gd name="T32" fmla="*/ 383 w 707"/>
                <a:gd name="T33" fmla="*/ 66 h 245"/>
                <a:gd name="T34" fmla="*/ 399 w 707"/>
                <a:gd name="T35" fmla="*/ 77 h 245"/>
                <a:gd name="T36" fmla="*/ 427 w 707"/>
                <a:gd name="T37" fmla="*/ 85 h 245"/>
                <a:gd name="T38" fmla="*/ 451 w 707"/>
                <a:gd name="T39" fmla="*/ 95 h 245"/>
                <a:gd name="T40" fmla="*/ 471 w 707"/>
                <a:gd name="T41" fmla="*/ 104 h 245"/>
                <a:gd name="T42" fmla="*/ 501 w 707"/>
                <a:gd name="T43" fmla="*/ 119 h 245"/>
                <a:gd name="T44" fmla="*/ 522 w 707"/>
                <a:gd name="T45" fmla="*/ 129 h 245"/>
                <a:gd name="T46" fmla="*/ 548 w 707"/>
                <a:gd name="T47" fmla="*/ 141 h 245"/>
                <a:gd name="T48" fmla="*/ 572 w 707"/>
                <a:gd name="T49" fmla="*/ 152 h 245"/>
                <a:gd name="T50" fmla="*/ 597 w 707"/>
                <a:gd name="T51" fmla="*/ 165 h 245"/>
                <a:gd name="T52" fmla="*/ 633 w 707"/>
                <a:gd name="T53" fmla="*/ 180 h 245"/>
                <a:gd name="T54" fmla="*/ 645 w 707"/>
                <a:gd name="T55" fmla="*/ 189 h 245"/>
                <a:gd name="T56" fmla="*/ 693 w 707"/>
                <a:gd name="T57" fmla="*/ 203 h 245"/>
                <a:gd name="T58" fmla="*/ 707 w 707"/>
                <a:gd name="T59" fmla="*/ 245 h 245"/>
                <a:gd name="T60" fmla="*/ 487 w 707"/>
                <a:gd name="T61" fmla="*/ 232 h 245"/>
                <a:gd name="T62" fmla="*/ 466 w 707"/>
                <a:gd name="T63" fmla="*/ 204 h 245"/>
                <a:gd name="T64" fmla="*/ 451 w 707"/>
                <a:gd name="T65" fmla="*/ 190 h 245"/>
                <a:gd name="T66" fmla="*/ 432 w 707"/>
                <a:gd name="T67" fmla="*/ 175 h 245"/>
                <a:gd name="T68" fmla="*/ 412 w 707"/>
                <a:gd name="T69" fmla="*/ 160 h 245"/>
                <a:gd name="T70" fmla="*/ 388 w 707"/>
                <a:gd name="T71" fmla="*/ 142 h 245"/>
                <a:gd name="T72" fmla="*/ 367 w 707"/>
                <a:gd name="T73" fmla="*/ 129 h 245"/>
                <a:gd name="T74" fmla="*/ 338 w 707"/>
                <a:gd name="T75" fmla="*/ 111 h 245"/>
                <a:gd name="T76" fmla="*/ 304 w 707"/>
                <a:gd name="T77" fmla="*/ 93 h 245"/>
                <a:gd name="T78" fmla="*/ 280 w 707"/>
                <a:gd name="T79" fmla="*/ 79 h 245"/>
                <a:gd name="T80" fmla="*/ 256 w 707"/>
                <a:gd name="T81" fmla="*/ 69 h 245"/>
                <a:gd name="T82" fmla="*/ 235 w 707"/>
                <a:gd name="T83" fmla="*/ 62 h 245"/>
                <a:gd name="T84" fmla="*/ 217 w 707"/>
                <a:gd name="T85" fmla="*/ 54 h 245"/>
                <a:gd name="T86" fmla="*/ 188 w 707"/>
                <a:gd name="T87" fmla="*/ 46 h 245"/>
                <a:gd name="T88" fmla="*/ 162 w 707"/>
                <a:gd name="T89" fmla="*/ 40 h 245"/>
                <a:gd name="T90" fmla="*/ 133 w 707"/>
                <a:gd name="T91" fmla="*/ 34 h 245"/>
                <a:gd name="T92" fmla="*/ 98 w 707"/>
                <a:gd name="T93" fmla="*/ 27 h 245"/>
                <a:gd name="T94" fmla="*/ 64 w 707"/>
                <a:gd name="T95" fmla="*/ 22 h 245"/>
                <a:gd name="T96" fmla="*/ 0 w 707"/>
                <a:gd name="T97" fmla="*/ 14 h 245"/>
                <a:gd name="T98" fmla="*/ 2 w 707"/>
                <a:gd name="T9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7" h="245">
                  <a:moveTo>
                    <a:pt x="2" y="1"/>
                  </a:moveTo>
                  <a:lnTo>
                    <a:pt x="52" y="0"/>
                  </a:lnTo>
                  <a:lnTo>
                    <a:pt x="77" y="0"/>
                  </a:lnTo>
                  <a:lnTo>
                    <a:pt x="106" y="0"/>
                  </a:lnTo>
                  <a:lnTo>
                    <a:pt x="113" y="8"/>
                  </a:lnTo>
                  <a:lnTo>
                    <a:pt x="137" y="20"/>
                  </a:lnTo>
                  <a:lnTo>
                    <a:pt x="170" y="17"/>
                  </a:lnTo>
                  <a:lnTo>
                    <a:pt x="194" y="20"/>
                  </a:lnTo>
                  <a:lnTo>
                    <a:pt x="212" y="35"/>
                  </a:lnTo>
                  <a:lnTo>
                    <a:pt x="231" y="23"/>
                  </a:lnTo>
                  <a:lnTo>
                    <a:pt x="254" y="39"/>
                  </a:lnTo>
                  <a:lnTo>
                    <a:pt x="270" y="26"/>
                  </a:lnTo>
                  <a:lnTo>
                    <a:pt x="299" y="30"/>
                  </a:lnTo>
                  <a:lnTo>
                    <a:pt x="318" y="39"/>
                  </a:lnTo>
                  <a:lnTo>
                    <a:pt x="347" y="48"/>
                  </a:lnTo>
                  <a:lnTo>
                    <a:pt x="362" y="61"/>
                  </a:lnTo>
                  <a:lnTo>
                    <a:pt x="383" y="66"/>
                  </a:lnTo>
                  <a:lnTo>
                    <a:pt x="399" y="77"/>
                  </a:lnTo>
                  <a:lnTo>
                    <a:pt x="427" y="85"/>
                  </a:lnTo>
                  <a:lnTo>
                    <a:pt x="451" y="95"/>
                  </a:lnTo>
                  <a:lnTo>
                    <a:pt x="471" y="104"/>
                  </a:lnTo>
                  <a:lnTo>
                    <a:pt x="501" y="119"/>
                  </a:lnTo>
                  <a:lnTo>
                    <a:pt x="522" y="129"/>
                  </a:lnTo>
                  <a:lnTo>
                    <a:pt x="548" y="141"/>
                  </a:lnTo>
                  <a:lnTo>
                    <a:pt x="572" y="152"/>
                  </a:lnTo>
                  <a:lnTo>
                    <a:pt x="597" y="165"/>
                  </a:lnTo>
                  <a:lnTo>
                    <a:pt x="633" y="180"/>
                  </a:lnTo>
                  <a:lnTo>
                    <a:pt x="645" y="189"/>
                  </a:lnTo>
                  <a:lnTo>
                    <a:pt x="693" y="203"/>
                  </a:lnTo>
                  <a:lnTo>
                    <a:pt x="707" y="245"/>
                  </a:lnTo>
                  <a:lnTo>
                    <a:pt x="487" y="232"/>
                  </a:lnTo>
                  <a:lnTo>
                    <a:pt x="466" y="204"/>
                  </a:lnTo>
                  <a:lnTo>
                    <a:pt x="451" y="190"/>
                  </a:lnTo>
                  <a:lnTo>
                    <a:pt x="432" y="175"/>
                  </a:lnTo>
                  <a:lnTo>
                    <a:pt x="412" y="160"/>
                  </a:lnTo>
                  <a:lnTo>
                    <a:pt x="388" y="142"/>
                  </a:lnTo>
                  <a:lnTo>
                    <a:pt x="367" y="129"/>
                  </a:lnTo>
                  <a:lnTo>
                    <a:pt x="338" y="111"/>
                  </a:lnTo>
                  <a:lnTo>
                    <a:pt x="304" y="93"/>
                  </a:lnTo>
                  <a:lnTo>
                    <a:pt x="280" y="79"/>
                  </a:lnTo>
                  <a:lnTo>
                    <a:pt x="256" y="69"/>
                  </a:lnTo>
                  <a:lnTo>
                    <a:pt x="235" y="62"/>
                  </a:lnTo>
                  <a:lnTo>
                    <a:pt x="217" y="54"/>
                  </a:lnTo>
                  <a:lnTo>
                    <a:pt x="188" y="46"/>
                  </a:lnTo>
                  <a:lnTo>
                    <a:pt x="162" y="40"/>
                  </a:lnTo>
                  <a:lnTo>
                    <a:pt x="133" y="34"/>
                  </a:lnTo>
                  <a:lnTo>
                    <a:pt x="98" y="27"/>
                  </a:lnTo>
                  <a:lnTo>
                    <a:pt x="64" y="22"/>
                  </a:lnTo>
                  <a:lnTo>
                    <a:pt x="0" y="14"/>
                  </a:lnTo>
                  <a:lnTo>
                    <a:pt x="2" y="1"/>
                  </a:lnTo>
                </a:path>
              </a:pathLst>
            </a:custGeom>
            <a:gradFill rotWithShape="0">
              <a:gsLst>
                <a:gs pos="0">
                  <a:srgbClr val="990000"/>
                </a:gs>
                <a:gs pos="100000">
                  <a:srgbClr val="990000">
                    <a:gamma/>
                    <a:shade val="0"/>
                    <a:invGamma/>
                  </a:srgbClr>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25" name="Freeform 103"/>
            <p:cNvSpPr>
              <a:spLocks/>
            </p:cNvSpPr>
            <p:nvPr/>
          </p:nvSpPr>
          <p:spPr bwMode="auto">
            <a:xfrm>
              <a:off x="4218" y="1992"/>
              <a:ext cx="849" cy="308"/>
            </a:xfrm>
            <a:custGeom>
              <a:avLst/>
              <a:gdLst>
                <a:gd name="T0" fmla="*/ 50 w 849"/>
                <a:gd name="T1" fmla="*/ 0 h 308"/>
                <a:gd name="T2" fmla="*/ 103 w 849"/>
                <a:gd name="T3" fmla="*/ 0 h 308"/>
                <a:gd name="T4" fmla="*/ 159 w 849"/>
                <a:gd name="T5" fmla="*/ 2 h 308"/>
                <a:gd name="T6" fmla="*/ 211 w 849"/>
                <a:gd name="T7" fmla="*/ 7 h 308"/>
                <a:gd name="T8" fmla="*/ 271 w 849"/>
                <a:gd name="T9" fmla="*/ 16 h 308"/>
                <a:gd name="T10" fmla="*/ 328 w 849"/>
                <a:gd name="T11" fmla="*/ 29 h 308"/>
                <a:gd name="T12" fmla="*/ 388 w 849"/>
                <a:gd name="T13" fmla="*/ 45 h 308"/>
                <a:gd name="T14" fmla="*/ 442 w 849"/>
                <a:gd name="T15" fmla="*/ 64 h 308"/>
                <a:gd name="T16" fmla="*/ 493 w 849"/>
                <a:gd name="T17" fmla="*/ 81 h 308"/>
                <a:gd name="T18" fmla="*/ 546 w 849"/>
                <a:gd name="T19" fmla="*/ 102 h 308"/>
                <a:gd name="T20" fmla="*/ 595 w 849"/>
                <a:gd name="T21" fmla="*/ 124 h 308"/>
                <a:gd name="T22" fmla="*/ 642 w 849"/>
                <a:gd name="T23" fmla="*/ 150 h 308"/>
                <a:gd name="T24" fmla="*/ 681 w 849"/>
                <a:gd name="T25" fmla="*/ 176 h 308"/>
                <a:gd name="T26" fmla="*/ 711 w 849"/>
                <a:gd name="T27" fmla="*/ 204 h 308"/>
                <a:gd name="T28" fmla="*/ 812 w 849"/>
                <a:gd name="T29" fmla="*/ 206 h 308"/>
                <a:gd name="T30" fmla="*/ 777 w 849"/>
                <a:gd name="T31" fmla="*/ 224 h 308"/>
                <a:gd name="T32" fmla="*/ 745 w 849"/>
                <a:gd name="T33" fmla="*/ 237 h 308"/>
                <a:gd name="T34" fmla="*/ 713 w 849"/>
                <a:gd name="T35" fmla="*/ 254 h 308"/>
                <a:gd name="T36" fmla="*/ 674 w 849"/>
                <a:gd name="T37" fmla="*/ 275 h 308"/>
                <a:gd name="T38" fmla="*/ 641 w 849"/>
                <a:gd name="T39" fmla="*/ 298 h 308"/>
                <a:gd name="T40" fmla="*/ 613 w 849"/>
                <a:gd name="T41" fmla="*/ 304 h 308"/>
                <a:gd name="T42" fmla="*/ 582 w 849"/>
                <a:gd name="T43" fmla="*/ 294 h 308"/>
                <a:gd name="T44" fmla="*/ 544 w 849"/>
                <a:gd name="T45" fmla="*/ 283 h 308"/>
                <a:gd name="T46" fmla="*/ 510 w 849"/>
                <a:gd name="T47" fmla="*/ 276 h 308"/>
                <a:gd name="T48" fmla="*/ 471 w 849"/>
                <a:gd name="T49" fmla="*/ 269 h 308"/>
                <a:gd name="T50" fmla="*/ 431 w 849"/>
                <a:gd name="T51" fmla="*/ 262 h 308"/>
                <a:gd name="T52" fmla="*/ 393 w 849"/>
                <a:gd name="T53" fmla="*/ 255 h 308"/>
                <a:gd name="T54" fmla="*/ 355 w 849"/>
                <a:gd name="T55" fmla="*/ 250 h 308"/>
                <a:gd name="T56" fmla="*/ 306 w 849"/>
                <a:gd name="T57" fmla="*/ 243 h 308"/>
                <a:gd name="T58" fmla="*/ 488 w 849"/>
                <a:gd name="T59" fmla="*/ 204 h 308"/>
                <a:gd name="T60" fmla="*/ 446 w 849"/>
                <a:gd name="T61" fmla="*/ 165 h 308"/>
                <a:gd name="T62" fmla="*/ 413 w 849"/>
                <a:gd name="T63" fmla="*/ 142 h 308"/>
                <a:gd name="T64" fmla="*/ 366 w 849"/>
                <a:gd name="T65" fmla="*/ 112 h 308"/>
                <a:gd name="T66" fmla="*/ 324 w 849"/>
                <a:gd name="T67" fmla="*/ 88 h 308"/>
                <a:gd name="T68" fmla="*/ 292 w 849"/>
                <a:gd name="T69" fmla="*/ 70 h 308"/>
                <a:gd name="T70" fmla="*/ 251 w 849"/>
                <a:gd name="T71" fmla="*/ 52 h 308"/>
                <a:gd name="T72" fmla="*/ 209 w 849"/>
                <a:gd name="T73" fmla="*/ 38 h 308"/>
                <a:gd name="T74" fmla="*/ 159 w 849"/>
                <a:gd name="T75" fmla="*/ 26 h 308"/>
                <a:gd name="T76" fmla="*/ 105 w 849"/>
                <a:gd name="T77" fmla="*/ 16 h 308"/>
                <a:gd name="T78" fmla="*/ 47 w 849"/>
                <a:gd name="T79" fmla="*/ 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9" h="308">
                  <a:moveTo>
                    <a:pt x="0" y="2"/>
                  </a:moveTo>
                  <a:lnTo>
                    <a:pt x="50" y="0"/>
                  </a:lnTo>
                  <a:lnTo>
                    <a:pt x="74" y="0"/>
                  </a:lnTo>
                  <a:lnTo>
                    <a:pt x="103" y="0"/>
                  </a:lnTo>
                  <a:lnTo>
                    <a:pt x="132" y="1"/>
                  </a:lnTo>
                  <a:lnTo>
                    <a:pt x="159" y="2"/>
                  </a:lnTo>
                  <a:lnTo>
                    <a:pt x="186" y="4"/>
                  </a:lnTo>
                  <a:lnTo>
                    <a:pt x="211" y="7"/>
                  </a:lnTo>
                  <a:lnTo>
                    <a:pt x="238" y="11"/>
                  </a:lnTo>
                  <a:lnTo>
                    <a:pt x="271" y="16"/>
                  </a:lnTo>
                  <a:lnTo>
                    <a:pt x="300" y="23"/>
                  </a:lnTo>
                  <a:lnTo>
                    <a:pt x="328" y="29"/>
                  </a:lnTo>
                  <a:lnTo>
                    <a:pt x="359" y="36"/>
                  </a:lnTo>
                  <a:lnTo>
                    <a:pt x="388" y="45"/>
                  </a:lnTo>
                  <a:lnTo>
                    <a:pt x="418" y="55"/>
                  </a:lnTo>
                  <a:lnTo>
                    <a:pt x="442" y="64"/>
                  </a:lnTo>
                  <a:lnTo>
                    <a:pt x="471" y="73"/>
                  </a:lnTo>
                  <a:lnTo>
                    <a:pt x="493" y="81"/>
                  </a:lnTo>
                  <a:lnTo>
                    <a:pt x="520" y="91"/>
                  </a:lnTo>
                  <a:lnTo>
                    <a:pt x="546" y="102"/>
                  </a:lnTo>
                  <a:lnTo>
                    <a:pt x="572" y="114"/>
                  </a:lnTo>
                  <a:lnTo>
                    <a:pt x="595" y="124"/>
                  </a:lnTo>
                  <a:lnTo>
                    <a:pt x="619" y="138"/>
                  </a:lnTo>
                  <a:lnTo>
                    <a:pt x="642" y="150"/>
                  </a:lnTo>
                  <a:lnTo>
                    <a:pt x="664" y="163"/>
                  </a:lnTo>
                  <a:lnTo>
                    <a:pt x="681" y="176"/>
                  </a:lnTo>
                  <a:lnTo>
                    <a:pt x="695" y="187"/>
                  </a:lnTo>
                  <a:lnTo>
                    <a:pt x="711" y="204"/>
                  </a:lnTo>
                  <a:lnTo>
                    <a:pt x="849" y="189"/>
                  </a:lnTo>
                  <a:lnTo>
                    <a:pt x="812" y="206"/>
                  </a:lnTo>
                  <a:lnTo>
                    <a:pt x="795" y="216"/>
                  </a:lnTo>
                  <a:lnTo>
                    <a:pt x="777" y="224"/>
                  </a:lnTo>
                  <a:lnTo>
                    <a:pt x="761" y="230"/>
                  </a:lnTo>
                  <a:lnTo>
                    <a:pt x="745" y="237"/>
                  </a:lnTo>
                  <a:lnTo>
                    <a:pt x="729" y="245"/>
                  </a:lnTo>
                  <a:lnTo>
                    <a:pt x="713" y="254"/>
                  </a:lnTo>
                  <a:lnTo>
                    <a:pt x="694" y="265"/>
                  </a:lnTo>
                  <a:lnTo>
                    <a:pt x="674" y="275"/>
                  </a:lnTo>
                  <a:lnTo>
                    <a:pt x="658" y="286"/>
                  </a:lnTo>
                  <a:lnTo>
                    <a:pt x="641" y="298"/>
                  </a:lnTo>
                  <a:lnTo>
                    <a:pt x="627" y="308"/>
                  </a:lnTo>
                  <a:lnTo>
                    <a:pt x="613" y="304"/>
                  </a:lnTo>
                  <a:lnTo>
                    <a:pt x="598" y="298"/>
                  </a:lnTo>
                  <a:lnTo>
                    <a:pt x="582" y="294"/>
                  </a:lnTo>
                  <a:lnTo>
                    <a:pt x="564" y="289"/>
                  </a:lnTo>
                  <a:lnTo>
                    <a:pt x="544" y="283"/>
                  </a:lnTo>
                  <a:lnTo>
                    <a:pt x="527" y="279"/>
                  </a:lnTo>
                  <a:lnTo>
                    <a:pt x="510" y="276"/>
                  </a:lnTo>
                  <a:lnTo>
                    <a:pt x="491" y="272"/>
                  </a:lnTo>
                  <a:lnTo>
                    <a:pt x="471" y="269"/>
                  </a:lnTo>
                  <a:lnTo>
                    <a:pt x="450" y="265"/>
                  </a:lnTo>
                  <a:lnTo>
                    <a:pt x="431" y="262"/>
                  </a:lnTo>
                  <a:lnTo>
                    <a:pt x="413" y="259"/>
                  </a:lnTo>
                  <a:lnTo>
                    <a:pt x="393" y="255"/>
                  </a:lnTo>
                  <a:lnTo>
                    <a:pt x="373" y="253"/>
                  </a:lnTo>
                  <a:lnTo>
                    <a:pt x="355" y="250"/>
                  </a:lnTo>
                  <a:lnTo>
                    <a:pt x="335" y="247"/>
                  </a:lnTo>
                  <a:lnTo>
                    <a:pt x="306" y="243"/>
                  </a:lnTo>
                  <a:lnTo>
                    <a:pt x="502" y="222"/>
                  </a:lnTo>
                  <a:lnTo>
                    <a:pt x="488" y="204"/>
                  </a:lnTo>
                  <a:lnTo>
                    <a:pt x="474" y="190"/>
                  </a:lnTo>
                  <a:lnTo>
                    <a:pt x="446" y="165"/>
                  </a:lnTo>
                  <a:lnTo>
                    <a:pt x="429" y="153"/>
                  </a:lnTo>
                  <a:lnTo>
                    <a:pt x="413" y="142"/>
                  </a:lnTo>
                  <a:lnTo>
                    <a:pt x="384" y="123"/>
                  </a:lnTo>
                  <a:lnTo>
                    <a:pt x="366" y="112"/>
                  </a:lnTo>
                  <a:lnTo>
                    <a:pt x="344" y="98"/>
                  </a:lnTo>
                  <a:lnTo>
                    <a:pt x="324" y="88"/>
                  </a:lnTo>
                  <a:lnTo>
                    <a:pt x="308" y="79"/>
                  </a:lnTo>
                  <a:lnTo>
                    <a:pt x="292" y="70"/>
                  </a:lnTo>
                  <a:lnTo>
                    <a:pt x="272" y="61"/>
                  </a:lnTo>
                  <a:lnTo>
                    <a:pt x="251" y="52"/>
                  </a:lnTo>
                  <a:lnTo>
                    <a:pt x="230" y="45"/>
                  </a:lnTo>
                  <a:lnTo>
                    <a:pt x="209" y="38"/>
                  </a:lnTo>
                  <a:lnTo>
                    <a:pt x="183" y="31"/>
                  </a:lnTo>
                  <a:lnTo>
                    <a:pt x="159" y="26"/>
                  </a:lnTo>
                  <a:lnTo>
                    <a:pt x="132" y="21"/>
                  </a:lnTo>
                  <a:lnTo>
                    <a:pt x="105" y="16"/>
                  </a:lnTo>
                  <a:lnTo>
                    <a:pt x="77" y="12"/>
                  </a:lnTo>
                  <a:lnTo>
                    <a:pt x="47" y="8"/>
                  </a:lnTo>
                  <a:lnTo>
                    <a:pt x="0" y="2"/>
                  </a:lnTo>
                </a:path>
              </a:pathLst>
            </a:custGeom>
            <a:gradFill rotWithShape="0">
              <a:gsLst>
                <a:gs pos="0">
                  <a:srgbClr val="FAEFBE"/>
                </a:gs>
                <a:gs pos="100000">
                  <a:srgbClr val="FF9933"/>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grpSp>
      <p:sp>
        <p:nvSpPr>
          <p:cNvPr id="26" name="TextBox 25"/>
          <p:cNvSpPr txBox="1"/>
          <p:nvPr/>
        </p:nvSpPr>
        <p:spPr>
          <a:xfrm>
            <a:off x="6823933" y="2180188"/>
            <a:ext cx="1009692" cy="1032788"/>
          </a:xfrm>
          <a:prstGeom prst="rect">
            <a:avLst/>
          </a:prstGeom>
          <a:noFill/>
          <a:ln w="25400">
            <a:solidFill>
              <a:srgbClr val="FF0000"/>
            </a:solidFill>
            <a:prstDash val="dash"/>
          </a:ln>
        </p:spPr>
        <p:txBody>
          <a:bodyPr wrap="square" rtlCol="0">
            <a:normAutofit/>
          </a:bodyPr>
          <a:lstStyle/>
          <a:p>
            <a:endParaRPr lang="ko-KR" altLang="en-US" dirty="0"/>
          </a:p>
        </p:txBody>
      </p:sp>
      <p:sp>
        <p:nvSpPr>
          <p:cNvPr id="27" name="TextBox 26"/>
          <p:cNvSpPr txBox="1"/>
          <p:nvPr/>
        </p:nvSpPr>
        <p:spPr>
          <a:xfrm>
            <a:off x="2826090" y="2158923"/>
            <a:ext cx="3926896" cy="1115428"/>
          </a:xfrm>
          <a:prstGeom prst="rect">
            <a:avLst/>
          </a:prstGeom>
          <a:noFill/>
          <a:ln w="25400">
            <a:solidFill>
              <a:srgbClr val="FF0000"/>
            </a:solidFill>
            <a:prstDash val="dash"/>
          </a:ln>
        </p:spPr>
        <p:txBody>
          <a:bodyPr wrap="square" rtlCol="0">
            <a:normAutofit/>
          </a:bodyPr>
          <a:lstStyle/>
          <a:p>
            <a:endParaRPr lang="ko-KR" altLang="en-US" dirty="0"/>
          </a:p>
        </p:txBody>
      </p:sp>
      <p:sp>
        <p:nvSpPr>
          <p:cNvPr id="28" name="직사각형 27"/>
          <p:cNvSpPr/>
          <p:nvPr/>
        </p:nvSpPr>
        <p:spPr>
          <a:xfrm>
            <a:off x="395536" y="5445224"/>
            <a:ext cx="4824536" cy="1152128"/>
          </a:xfrm>
          <a:prstGeom prst="rect">
            <a:avLst/>
          </a:prstGeom>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200" b="1" kern="100" dirty="0" smtClean="0">
                <a:latin typeface="맑은 고딕"/>
                <a:ea typeface="맑은 고딕"/>
                <a:cs typeface="Times New Roman"/>
              </a:rPr>
              <a:t>독해</a:t>
            </a:r>
            <a:r>
              <a:rPr lang="en-US" altLang="ko-KR" sz="1200" b="1" kern="100" dirty="0" smtClean="0">
                <a:latin typeface="맑은 고딕"/>
                <a:ea typeface="맑은 고딕"/>
                <a:cs typeface="Times New Roman"/>
              </a:rPr>
              <a:t>, </a:t>
            </a:r>
            <a:r>
              <a:rPr lang="ko-KR" altLang="en-US" sz="1200" b="1" kern="100" dirty="0" smtClean="0">
                <a:latin typeface="맑은 고딕"/>
                <a:ea typeface="맑은 고딕"/>
                <a:cs typeface="Times New Roman"/>
              </a:rPr>
              <a:t>문법</a:t>
            </a:r>
            <a:r>
              <a:rPr lang="en-US" altLang="ko-KR" sz="1200" b="1" kern="100" dirty="0" smtClean="0">
                <a:latin typeface="맑은 고딕"/>
                <a:ea typeface="맑은 고딕"/>
                <a:cs typeface="Times New Roman"/>
              </a:rPr>
              <a:t>,</a:t>
            </a:r>
            <a:r>
              <a:rPr lang="ko-KR" altLang="en-US" sz="1200" b="1" kern="100" dirty="0">
                <a:latin typeface="맑은 고딕"/>
                <a:ea typeface="맑은 고딕"/>
                <a:cs typeface="Times New Roman"/>
              </a:rPr>
              <a:t> </a:t>
            </a:r>
            <a:r>
              <a:rPr lang="ko-KR" altLang="en-US" sz="1200" b="1" kern="100" dirty="0" smtClean="0">
                <a:latin typeface="맑은 고딕"/>
                <a:ea typeface="맑은 고딕"/>
                <a:cs typeface="Times New Roman"/>
              </a:rPr>
              <a:t>듣기</a:t>
            </a:r>
            <a:r>
              <a:rPr lang="en-US" altLang="ko-KR" sz="1200" b="1" kern="100" dirty="0" smtClean="0">
                <a:latin typeface="맑은 고딕"/>
                <a:ea typeface="맑은 고딕"/>
                <a:cs typeface="Times New Roman"/>
              </a:rPr>
              <a:t>, </a:t>
            </a:r>
            <a:r>
              <a:rPr lang="ko-KR" altLang="en-US" sz="1200" b="1" kern="100" dirty="0" smtClean="0">
                <a:latin typeface="맑은 고딕"/>
                <a:ea typeface="맑은 고딕"/>
                <a:cs typeface="Times New Roman"/>
              </a:rPr>
              <a:t>말하기</a:t>
            </a:r>
            <a:r>
              <a:rPr lang="en-US" altLang="ko-KR" sz="1200" b="1" kern="100" dirty="0" smtClean="0">
                <a:latin typeface="맑은 고딕"/>
                <a:ea typeface="맑은 고딕"/>
                <a:cs typeface="Times New Roman"/>
              </a:rPr>
              <a:t>, </a:t>
            </a:r>
            <a:r>
              <a:rPr lang="ko-KR" altLang="en-US" sz="1200" b="1" kern="100" dirty="0" smtClean="0">
                <a:latin typeface="맑은 고딕"/>
                <a:ea typeface="맑은 고딕"/>
                <a:cs typeface="Times New Roman"/>
              </a:rPr>
              <a:t>쓰기 전 영역 테스트</a:t>
            </a:r>
            <a:endParaRPr lang="en-US" altLang="ko-KR" sz="1200" b="1" kern="100" dirty="0" smtClean="0">
              <a:latin typeface="맑은 고딕"/>
              <a:ea typeface="맑은 고딕"/>
              <a:cs typeface="Times New Roman"/>
            </a:endParaRPr>
          </a:p>
          <a:p>
            <a:pPr marL="361950" lvl="1" indent="-96838">
              <a:buFont typeface="Arial" panose="020B0604020202020204" pitchFamily="34" charset="0"/>
              <a:buChar char="•"/>
            </a:pPr>
            <a:r>
              <a:rPr lang="ko-KR" altLang="en-US" sz="1200" b="1" kern="100" dirty="0" smtClean="0">
                <a:solidFill>
                  <a:srgbClr val="FF0000"/>
                </a:solidFill>
                <a:latin typeface="맑은 고딕"/>
                <a:ea typeface="맑은 고딕"/>
                <a:cs typeface="Times New Roman"/>
              </a:rPr>
              <a:t>단 교육 입과 시 레벨 테스트는 쓰기 제외</a:t>
            </a:r>
            <a:r>
              <a:rPr lang="en-US" altLang="ko-KR" sz="1200" b="1" kern="100" dirty="0" smtClean="0">
                <a:latin typeface="맑은 고딕"/>
                <a:ea typeface="맑은 고딕"/>
                <a:cs typeface="Times New Roman"/>
              </a:rPr>
              <a:t> </a:t>
            </a:r>
          </a:p>
          <a:p>
            <a:pPr marL="171450" indent="-85725">
              <a:buFont typeface="Arial" panose="020B0604020202020204" pitchFamily="34" charset="0"/>
              <a:buChar char="•"/>
            </a:pPr>
            <a:r>
              <a:rPr lang="ko-KR" altLang="en-US" sz="1200" b="1" kern="100" dirty="0" smtClean="0">
                <a:latin typeface="맑은 고딕"/>
                <a:ea typeface="맑은 고딕"/>
                <a:cs typeface="Times New Roman"/>
              </a:rPr>
              <a:t>시험 완료 시 맨 우측 아이콘 클릭 시 결과 및 문제풀이 팝업</a:t>
            </a:r>
            <a:endParaRPr lang="en-US" altLang="ko-KR" sz="1200" b="1" kern="100" dirty="0" smtClean="0">
              <a:latin typeface="맑은 고딕"/>
              <a:ea typeface="맑은 고딕"/>
              <a:cs typeface="Times New Roman"/>
            </a:endParaRPr>
          </a:p>
          <a:p>
            <a:pPr marL="361950" lvl="1" indent="-96838">
              <a:buFont typeface="Arial" panose="020B0604020202020204" pitchFamily="34" charset="0"/>
              <a:buChar char="•"/>
            </a:pPr>
            <a:r>
              <a:rPr lang="ko-KR" altLang="en-US" sz="1200" b="1" kern="100" dirty="0" smtClean="0">
                <a:latin typeface="맑은 고딕"/>
                <a:ea typeface="맑은 고딕"/>
                <a:cs typeface="Times New Roman"/>
              </a:rPr>
              <a:t>맨 우측 결과</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문제풀이 버튼</a:t>
            </a:r>
            <a:endParaRPr lang="en-US" altLang="ko-KR" sz="12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200" b="1" kern="100" dirty="0" smtClean="0">
                <a:latin typeface="맑은 고딕"/>
                <a:ea typeface="맑은 고딕"/>
                <a:cs typeface="Times New Roman"/>
              </a:rPr>
              <a:t>최신 </a:t>
            </a:r>
            <a:r>
              <a:rPr lang="ko-KR" altLang="en-US" sz="1200" b="1" kern="100" dirty="0">
                <a:latin typeface="맑은 고딕"/>
                <a:ea typeface="맑은 고딕"/>
                <a:cs typeface="Times New Roman"/>
              </a:rPr>
              <a:t>교육 순으로 표 상에서 표시됨 종료 교육은 자동으로 밑으로 </a:t>
            </a:r>
            <a:r>
              <a:rPr lang="ko-KR" altLang="en-US" sz="1200" b="1" kern="100" dirty="0" smtClean="0">
                <a:latin typeface="맑은 고딕"/>
                <a:ea typeface="맑은 고딕"/>
                <a:cs typeface="Times New Roman"/>
              </a:rPr>
              <a:t>이동</a:t>
            </a:r>
            <a:endParaRPr lang="ko-KR" altLang="en-US" sz="1200" b="1" kern="100" dirty="0">
              <a:latin typeface="맑은 고딕"/>
              <a:ea typeface="맑은 고딕"/>
              <a:cs typeface="Times New Roman"/>
            </a:endParaRPr>
          </a:p>
        </p:txBody>
      </p:sp>
      <p:sp>
        <p:nvSpPr>
          <p:cNvPr id="30" name="TextBox 29"/>
          <p:cNvSpPr txBox="1"/>
          <p:nvPr/>
        </p:nvSpPr>
        <p:spPr>
          <a:xfrm>
            <a:off x="7876580" y="2180189"/>
            <a:ext cx="504846" cy="1032788"/>
          </a:xfrm>
          <a:prstGeom prst="rect">
            <a:avLst/>
          </a:prstGeom>
          <a:noFill/>
          <a:ln w="25400">
            <a:solidFill>
              <a:srgbClr val="FF0000"/>
            </a:solidFill>
            <a:prstDash val="dash"/>
          </a:ln>
        </p:spPr>
        <p:txBody>
          <a:bodyPr wrap="square" rtlCol="0">
            <a:normAutofit/>
          </a:bodyPr>
          <a:lstStyle/>
          <a:p>
            <a:endParaRPr lang="ko-KR" altLang="en-US" dirty="0"/>
          </a:p>
        </p:txBody>
      </p:sp>
      <p:grpSp>
        <p:nvGrpSpPr>
          <p:cNvPr id="41" name="Group 99"/>
          <p:cNvGrpSpPr>
            <a:grpSpLocks/>
          </p:cNvGrpSpPr>
          <p:nvPr/>
        </p:nvGrpSpPr>
        <p:grpSpPr bwMode="auto">
          <a:xfrm rot="548923">
            <a:off x="8161563" y="3198302"/>
            <a:ext cx="546205" cy="2260989"/>
            <a:chOff x="4215" y="1992"/>
            <a:chExt cx="852" cy="344"/>
          </a:xfrm>
        </p:grpSpPr>
        <p:sp>
          <p:nvSpPr>
            <p:cNvPr id="42" name="Freeform 100"/>
            <p:cNvSpPr>
              <a:spLocks/>
            </p:cNvSpPr>
            <p:nvPr/>
          </p:nvSpPr>
          <p:spPr bwMode="auto">
            <a:xfrm>
              <a:off x="4526" y="2231"/>
              <a:ext cx="319" cy="105"/>
            </a:xfrm>
            <a:custGeom>
              <a:avLst/>
              <a:gdLst>
                <a:gd name="T0" fmla="*/ 0 w 443"/>
                <a:gd name="T1" fmla="*/ 0 h 145"/>
                <a:gd name="T2" fmla="*/ 3 w 443"/>
                <a:gd name="T3" fmla="*/ 43 h 145"/>
                <a:gd name="T4" fmla="*/ 233 w 443"/>
                <a:gd name="T5" fmla="*/ 82 h 145"/>
                <a:gd name="T6" fmla="*/ 324 w 443"/>
                <a:gd name="T7" fmla="*/ 103 h 145"/>
                <a:gd name="T8" fmla="*/ 441 w 443"/>
                <a:gd name="T9" fmla="*/ 145 h 145"/>
                <a:gd name="T10" fmla="*/ 443 w 443"/>
                <a:gd name="T11" fmla="*/ 91 h 145"/>
                <a:gd name="T12" fmla="*/ 246 w 443"/>
                <a:gd name="T13" fmla="*/ 31 h 145"/>
              </a:gdLst>
              <a:ahLst/>
              <a:cxnLst>
                <a:cxn ang="0">
                  <a:pos x="T0" y="T1"/>
                </a:cxn>
                <a:cxn ang="0">
                  <a:pos x="T2" y="T3"/>
                </a:cxn>
                <a:cxn ang="0">
                  <a:pos x="T4" y="T5"/>
                </a:cxn>
                <a:cxn ang="0">
                  <a:pos x="T6" y="T7"/>
                </a:cxn>
                <a:cxn ang="0">
                  <a:pos x="T8" y="T9"/>
                </a:cxn>
                <a:cxn ang="0">
                  <a:pos x="T10" y="T11"/>
                </a:cxn>
                <a:cxn ang="0">
                  <a:pos x="T12" y="T13"/>
                </a:cxn>
              </a:cxnLst>
              <a:rect l="0" t="0" r="r" b="b"/>
              <a:pathLst>
                <a:path w="443" h="145">
                  <a:moveTo>
                    <a:pt x="0" y="0"/>
                  </a:moveTo>
                  <a:lnTo>
                    <a:pt x="3" y="43"/>
                  </a:lnTo>
                  <a:lnTo>
                    <a:pt x="233" y="82"/>
                  </a:lnTo>
                  <a:lnTo>
                    <a:pt x="324" y="103"/>
                  </a:lnTo>
                  <a:lnTo>
                    <a:pt x="441" y="145"/>
                  </a:lnTo>
                  <a:lnTo>
                    <a:pt x="443" y="91"/>
                  </a:lnTo>
                  <a:lnTo>
                    <a:pt x="246" y="31"/>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43" name="Freeform 101"/>
            <p:cNvSpPr>
              <a:spLocks/>
            </p:cNvSpPr>
            <p:nvPr/>
          </p:nvSpPr>
          <p:spPr bwMode="auto">
            <a:xfrm>
              <a:off x="4843" y="2181"/>
              <a:ext cx="220" cy="154"/>
            </a:xfrm>
            <a:custGeom>
              <a:avLst/>
              <a:gdLst>
                <a:gd name="T0" fmla="*/ 218 w 220"/>
                <a:gd name="T1" fmla="*/ 33 h 154"/>
                <a:gd name="T2" fmla="*/ 130 w 220"/>
                <a:gd name="T3" fmla="*/ 76 h 154"/>
                <a:gd name="T4" fmla="*/ 1 w 220"/>
                <a:gd name="T5" fmla="*/ 154 h 154"/>
                <a:gd name="T6" fmla="*/ 0 w 220"/>
                <a:gd name="T7" fmla="*/ 113 h 154"/>
                <a:gd name="T8" fmla="*/ 126 w 220"/>
                <a:gd name="T9" fmla="*/ 36 h 154"/>
                <a:gd name="T10" fmla="*/ 220 w 220"/>
                <a:gd name="T11" fmla="*/ 0 h 154"/>
              </a:gdLst>
              <a:ahLst/>
              <a:cxnLst>
                <a:cxn ang="0">
                  <a:pos x="T0" y="T1"/>
                </a:cxn>
                <a:cxn ang="0">
                  <a:pos x="T2" y="T3"/>
                </a:cxn>
                <a:cxn ang="0">
                  <a:pos x="T4" y="T5"/>
                </a:cxn>
                <a:cxn ang="0">
                  <a:pos x="T6" y="T7"/>
                </a:cxn>
                <a:cxn ang="0">
                  <a:pos x="T8" y="T9"/>
                </a:cxn>
                <a:cxn ang="0">
                  <a:pos x="T10" y="T11"/>
                </a:cxn>
              </a:cxnLst>
              <a:rect l="0" t="0" r="r" b="b"/>
              <a:pathLst>
                <a:path w="220" h="154">
                  <a:moveTo>
                    <a:pt x="218" y="33"/>
                  </a:moveTo>
                  <a:lnTo>
                    <a:pt x="130" y="76"/>
                  </a:lnTo>
                  <a:lnTo>
                    <a:pt x="1" y="154"/>
                  </a:lnTo>
                  <a:lnTo>
                    <a:pt x="0" y="113"/>
                  </a:lnTo>
                  <a:lnTo>
                    <a:pt x="126" y="36"/>
                  </a:lnTo>
                  <a:lnTo>
                    <a:pt x="220" y="0"/>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44" name="Freeform 102"/>
            <p:cNvSpPr>
              <a:spLocks/>
            </p:cNvSpPr>
            <p:nvPr/>
          </p:nvSpPr>
          <p:spPr bwMode="auto">
            <a:xfrm>
              <a:off x="4215" y="1992"/>
              <a:ext cx="707" cy="245"/>
            </a:xfrm>
            <a:custGeom>
              <a:avLst/>
              <a:gdLst>
                <a:gd name="T0" fmla="*/ 2 w 707"/>
                <a:gd name="T1" fmla="*/ 1 h 245"/>
                <a:gd name="T2" fmla="*/ 52 w 707"/>
                <a:gd name="T3" fmla="*/ 0 h 245"/>
                <a:gd name="T4" fmla="*/ 77 w 707"/>
                <a:gd name="T5" fmla="*/ 0 h 245"/>
                <a:gd name="T6" fmla="*/ 106 w 707"/>
                <a:gd name="T7" fmla="*/ 0 h 245"/>
                <a:gd name="T8" fmla="*/ 113 w 707"/>
                <a:gd name="T9" fmla="*/ 8 h 245"/>
                <a:gd name="T10" fmla="*/ 137 w 707"/>
                <a:gd name="T11" fmla="*/ 20 h 245"/>
                <a:gd name="T12" fmla="*/ 170 w 707"/>
                <a:gd name="T13" fmla="*/ 17 h 245"/>
                <a:gd name="T14" fmla="*/ 194 w 707"/>
                <a:gd name="T15" fmla="*/ 20 h 245"/>
                <a:gd name="T16" fmla="*/ 212 w 707"/>
                <a:gd name="T17" fmla="*/ 35 h 245"/>
                <a:gd name="T18" fmla="*/ 231 w 707"/>
                <a:gd name="T19" fmla="*/ 23 h 245"/>
                <a:gd name="T20" fmla="*/ 254 w 707"/>
                <a:gd name="T21" fmla="*/ 39 h 245"/>
                <a:gd name="T22" fmla="*/ 270 w 707"/>
                <a:gd name="T23" fmla="*/ 26 h 245"/>
                <a:gd name="T24" fmla="*/ 299 w 707"/>
                <a:gd name="T25" fmla="*/ 30 h 245"/>
                <a:gd name="T26" fmla="*/ 318 w 707"/>
                <a:gd name="T27" fmla="*/ 39 h 245"/>
                <a:gd name="T28" fmla="*/ 347 w 707"/>
                <a:gd name="T29" fmla="*/ 48 h 245"/>
                <a:gd name="T30" fmla="*/ 362 w 707"/>
                <a:gd name="T31" fmla="*/ 61 h 245"/>
                <a:gd name="T32" fmla="*/ 383 w 707"/>
                <a:gd name="T33" fmla="*/ 66 h 245"/>
                <a:gd name="T34" fmla="*/ 399 w 707"/>
                <a:gd name="T35" fmla="*/ 77 h 245"/>
                <a:gd name="T36" fmla="*/ 427 w 707"/>
                <a:gd name="T37" fmla="*/ 85 h 245"/>
                <a:gd name="T38" fmla="*/ 451 w 707"/>
                <a:gd name="T39" fmla="*/ 95 h 245"/>
                <a:gd name="T40" fmla="*/ 471 w 707"/>
                <a:gd name="T41" fmla="*/ 104 h 245"/>
                <a:gd name="T42" fmla="*/ 501 w 707"/>
                <a:gd name="T43" fmla="*/ 119 h 245"/>
                <a:gd name="T44" fmla="*/ 522 w 707"/>
                <a:gd name="T45" fmla="*/ 129 h 245"/>
                <a:gd name="T46" fmla="*/ 548 w 707"/>
                <a:gd name="T47" fmla="*/ 141 h 245"/>
                <a:gd name="T48" fmla="*/ 572 w 707"/>
                <a:gd name="T49" fmla="*/ 152 h 245"/>
                <a:gd name="T50" fmla="*/ 597 w 707"/>
                <a:gd name="T51" fmla="*/ 165 h 245"/>
                <a:gd name="T52" fmla="*/ 633 w 707"/>
                <a:gd name="T53" fmla="*/ 180 h 245"/>
                <a:gd name="T54" fmla="*/ 645 w 707"/>
                <a:gd name="T55" fmla="*/ 189 h 245"/>
                <a:gd name="T56" fmla="*/ 693 w 707"/>
                <a:gd name="T57" fmla="*/ 203 h 245"/>
                <a:gd name="T58" fmla="*/ 707 w 707"/>
                <a:gd name="T59" fmla="*/ 245 h 245"/>
                <a:gd name="T60" fmla="*/ 487 w 707"/>
                <a:gd name="T61" fmla="*/ 232 h 245"/>
                <a:gd name="T62" fmla="*/ 466 w 707"/>
                <a:gd name="T63" fmla="*/ 204 h 245"/>
                <a:gd name="T64" fmla="*/ 451 w 707"/>
                <a:gd name="T65" fmla="*/ 190 h 245"/>
                <a:gd name="T66" fmla="*/ 432 w 707"/>
                <a:gd name="T67" fmla="*/ 175 h 245"/>
                <a:gd name="T68" fmla="*/ 412 w 707"/>
                <a:gd name="T69" fmla="*/ 160 h 245"/>
                <a:gd name="T70" fmla="*/ 388 w 707"/>
                <a:gd name="T71" fmla="*/ 142 h 245"/>
                <a:gd name="T72" fmla="*/ 367 w 707"/>
                <a:gd name="T73" fmla="*/ 129 h 245"/>
                <a:gd name="T74" fmla="*/ 338 w 707"/>
                <a:gd name="T75" fmla="*/ 111 h 245"/>
                <a:gd name="T76" fmla="*/ 304 w 707"/>
                <a:gd name="T77" fmla="*/ 93 h 245"/>
                <a:gd name="T78" fmla="*/ 280 w 707"/>
                <a:gd name="T79" fmla="*/ 79 h 245"/>
                <a:gd name="T80" fmla="*/ 256 w 707"/>
                <a:gd name="T81" fmla="*/ 69 h 245"/>
                <a:gd name="T82" fmla="*/ 235 w 707"/>
                <a:gd name="T83" fmla="*/ 62 h 245"/>
                <a:gd name="T84" fmla="*/ 217 w 707"/>
                <a:gd name="T85" fmla="*/ 54 h 245"/>
                <a:gd name="T86" fmla="*/ 188 w 707"/>
                <a:gd name="T87" fmla="*/ 46 h 245"/>
                <a:gd name="T88" fmla="*/ 162 w 707"/>
                <a:gd name="T89" fmla="*/ 40 h 245"/>
                <a:gd name="T90" fmla="*/ 133 w 707"/>
                <a:gd name="T91" fmla="*/ 34 h 245"/>
                <a:gd name="T92" fmla="*/ 98 w 707"/>
                <a:gd name="T93" fmla="*/ 27 h 245"/>
                <a:gd name="T94" fmla="*/ 64 w 707"/>
                <a:gd name="T95" fmla="*/ 22 h 245"/>
                <a:gd name="T96" fmla="*/ 0 w 707"/>
                <a:gd name="T97" fmla="*/ 14 h 245"/>
                <a:gd name="T98" fmla="*/ 2 w 707"/>
                <a:gd name="T9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7" h="245">
                  <a:moveTo>
                    <a:pt x="2" y="1"/>
                  </a:moveTo>
                  <a:lnTo>
                    <a:pt x="52" y="0"/>
                  </a:lnTo>
                  <a:lnTo>
                    <a:pt x="77" y="0"/>
                  </a:lnTo>
                  <a:lnTo>
                    <a:pt x="106" y="0"/>
                  </a:lnTo>
                  <a:lnTo>
                    <a:pt x="113" y="8"/>
                  </a:lnTo>
                  <a:lnTo>
                    <a:pt x="137" y="20"/>
                  </a:lnTo>
                  <a:lnTo>
                    <a:pt x="170" y="17"/>
                  </a:lnTo>
                  <a:lnTo>
                    <a:pt x="194" y="20"/>
                  </a:lnTo>
                  <a:lnTo>
                    <a:pt x="212" y="35"/>
                  </a:lnTo>
                  <a:lnTo>
                    <a:pt x="231" y="23"/>
                  </a:lnTo>
                  <a:lnTo>
                    <a:pt x="254" y="39"/>
                  </a:lnTo>
                  <a:lnTo>
                    <a:pt x="270" y="26"/>
                  </a:lnTo>
                  <a:lnTo>
                    <a:pt x="299" y="30"/>
                  </a:lnTo>
                  <a:lnTo>
                    <a:pt x="318" y="39"/>
                  </a:lnTo>
                  <a:lnTo>
                    <a:pt x="347" y="48"/>
                  </a:lnTo>
                  <a:lnTo>
                    <a:pt x="362" y="61"/>
                  </a:lnTo>
                  <a:lnTo>
                    <a:pt x="383" y="66"/>
                  </a:lnTo>
                  <a:lnTo>
                    <a:pt x="399" y="77"/>
                  </a:lnTo>
                  <a:lnTo>
                    <a:pt x="427" y="85"/>
                  </a:lnTo>
                  <a:lnTo>
                    <a:pt x="451" y="95"/>
                  </a:lnTo>
                  <a:lnTo>
                    <a:pt x="471" y="104"/>
                  </a:lnTo>
                  <a:lnTo>
                    <a:pt x="501" y="119"/>
                  </a:lnTo>
                  <a:lnTo>
                    <a:pt x="522" y="129"/>
                  </a:lnTo>
                  <a:lnTo>
                    <a:pt x="548" y="141"/>
                  </a:lnTo>
                  <a:lnTo>
                    <a:pt x="572" y="152"/>
                  </a:lnTo>
                  <a:lnTo>
                    <a:pt x="597" y="165"/>
                  </a:lnTo>
                  <a:lnTo>
                    <a:pt x="633" y="180"/>
                  </a:lnTo>
                  <a:lnTo>
                    <a:pt x="645" y="189"/>
                  </a:lnTo>
                  <a:lnTo>
                    <a:pt x="693" y="203"/>
                  </a:lnTo>
                  <a:lnTo>
                    <a:pt x="707" y="245"/>
                  </a:lnTo>
                  <a:lnTo>
                    <a:pt x="487" y="232"/>
                  </a:lnTo>
                  <a:lnTo>
                    <a:pt x="466" y="204"/>
                  </a:lnTo>
                  <a:lnTo>
                    <a:pt x="451" y="190"/>
                  </a:lnTo>
                  <a:lnTo>
                    <a:pt x="432" y="175"/>
                  </a:lnTo>
                  <a:lnTo>
                    <a:pt x="412" y="160"/>
                  </a:lnTo>
                  <a:lnTo>
                    <a:pt x="388" y="142"/>
                  </a:lnTo>
                  <a:lnTo>
                    <a:pt x="367" y="129"/>
                  </a:lnTo>
                  <a:lnTo>
                    <a:pt x="338" y="111"/>
                  </a:lnTo>
                  <a:lnTo>
                    <a:pt x="304" y="93"/>
                  </a:lnTo>
                  <a:lnTo>
                    <a:pt x="280" y="79"/>
                  </a:lnTo>
                  <a:lnTo>
                    <a:pt x="256" y="69"/>
                  </a:lnTo>
                  <a:lnTo>
                    <a:pt x="235" y="62"/>
                  </a:lnTo>
                  <a:lnTo>
                    <a:pt x="217" y="54"/>
                  </a:lnTo>
                  <a:lnTo>
                    <a:pt x="188" y="46"/>
                  </a:lnTo>
                  <a:lnTo>
                    <a:pt x="162" y="40"/>
                  </a:lnTo>
                  <a:lnTo>
                    <a:pt x="133" y="34"/>
                  </a:lnTo>
                  <a:lnTo>
                    <a:pt x="98" y="27"/>
                  </a:lnTo>
                  <a:lnTo>
                    <a:pt x="64" y="22"/>
                  </a:lnTo>
                  <a:lnTo>
                    <a:pt x="0" y="14"/>
                  </a:lnTo>
                  <a:lnTo>
                    <a:pt x="2" y="1"/>
                  </a:lnTo>
                </a:path>
              </a:pathLst>
            </a:custGeom>
            <a:gradFill rotWithShape="0">
              <a:gsLst>
                <a:gs pos="0">
                  <a:srgbClr val="990000"/>
                </a:gs>
                <a:gs pos="100000">
                  <a:srgbClr val="990000">
                    <a:gamma/>
                    <a:shade val="0"/>
                    <a:invGamma/>
                  </a:srgbClr>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45" name="Freeform 103"/>
            <p:cNvSpPr>
              <a:spLocks/>
            </p:cNvSpPr>
            <p:nvPr/>
          </p:nvSpPr>
          <p:spPr bwMode="auto">
            <a:xfrm>
              <a:off x="4218" y="1992"/>
              <a:ext cx="849" cy="308"/>
            </a:xfrm>
            <a:custGeom>
              <a:avLst/>
              <a:gdLst>
                <a:gd name="T0" fmla="*/ 50 w 849"/>
                <a:gd name="T1" fmla="*/ 0 h 308"/>
                <a:gd name="T2" fmla="*/ 103 w 849"/>
                <a:gd name="T3" fmla="*/ 0 h 308"/>
                <a:gd name="T4" fmla="*/ 159 w 849"/>
                <a:gd name="T5" fmla="*/ 2 h 308"/>
                <a:gd name="T6" fmla="*/ 211 w 849"/>
                <a:gd name="T7" fmla="*/ 7 h 308"/>
                <a:gd name="T8" fmla="*/ 271 w 849"/>
                <a:gd name="T9" fmla="*/ 16 h 308"/>
                <a:gd name="T10" fmla="*/ 328 w 849"/>
                <a:gd name="T11" fmla="*/ 29 h 308"/>
                <a:gd name="T12" fmla="*/ 388 w 849"/>
                <a:gd name="T13" fmla="*/ 45 h 308"/>
                <a:gd name="T14" fmla="*/ 442 w 849"/>
                <a:gd name="T15" fmla="*/ 64 h 308"/>
                <a:gd name="T16" fmla="*/ 493 w 849"/>
                <a:gd name="T17" fmla="*/ 81 h 308"/>
                <a:gd name="T18" fmla="*/ 546 w 849"/>
                <a:gd name="T19" fmla="*/ 102 h 308"/>
                <a:gd name="T20" fmla="*/ 595 w 849"/>
                <a:gd name="T21" fmla="*/ 124 h 308"/>
                <a:gd name="T22" fmla="*/ 642 w 849"/>
                <a:gd name="T23" fmla="*/ 150 h 308"/>
                <a:gd name="T24" fmla="*/ 681 w 849"/>
                <a:gd name="T25" fmla="*/ 176 h 308"/>
                <a:gd name="T26" fmla="*/ 711 w 849"/>
                <a:gd name="T27" fmla="*/ 204 h 308"/>
                <a:gd name="T28" fmla="*/ 812 w 849"/>
                <a:gd name="T29" fmla="*/ 206 h 308"/>
                <a:gd name="T30" fmla="*/ 777 w 849"/>
                <a:gd name="T31" fmla="*/ 224 h 308"/>
                <a:gd name="T32" fmla="*/ 745 w 849"/>
                <a:gd name="T33" fmla="*/ 237 h 308"/>
                <a:gd name="T34" fmla="*/ 713 w 849"/>
                <a:gd name="T35" fmla="*/ 254 h 308"/>
                <a:gd name="T36" fmla="*/ 674 w 849"/>
                <a:gd name="T37" fmla="*/ 275 h 308"/>
                <a:gd name="T38" fmla="*/ 641 w 849"/>
                <a:gd name="T39" fmla="*/ 298 h 308"/>
                <a:gd name="T40" fmla="*/ 613 w 849"/>
                <a:gd name="T41" fmla="*/ 304 h 308"/>
                <a:gd name="T42" fmla="*/ 582 w 849"/>
                <a:gd name="T43" fmla="*/ 294 h 308"/>
                <a:gd name="T44" fmla="*/ 544 w 849"/>
                <a:gd name="T45" fmla="*/ 283 h 308"/>
                <a:gd name="T46" fmla="*/ 510 w 849"/>
                <a:gd name="T47" fmla="*/ 276 h 308"/>
                <a:gd name="T48" fmla="*/ 471 w 849"/>
                <a:gd name="T49" fmla="*/ 269 h 308"/>
                <a:gd name="T50" fmla="*/ 431 w 849"/>
                <a:gd name="T51" fmla="*/ 262 h 308"/>
                <a:gd name="T52" fmla="*/ 393 w 849"/>
                <a:gd name="T53" fmla="*/ 255 h 308"/>
                <a:gd name="T54" fmla="*/ 355 w 849"/>
                <a:gd name="T55" fmla="*/ 250 h 308"/>
                <a:gd name="T56" fmla="*/ 306 w 849"/>
                <a:gd name="T57" fmla="*/ 243 h 308"/>
                <a:gd name="T58" fmla="*/ 488 w 849"/>
                <a:gd name="T59" fmla="*/ 204 h 308"/>
                <a:gd name="T60" fmla="*/ 446 w 849"/>
                <a:gd name="T61" fmla="*/ 165 h 308"/>
                <a:gd name="T62" fmla="*/ 413 w 849"/>
                <a:gd name="T63" fmla="*/ 142 h 308"/>
                <a:gd name="T64" fmla="*/ 366 w 849"/>
                <a:gd name="T65" fmla="*/ 112 h 308"/>
                <a:gd name="T66" fmla="*/ 324 w 849"/>
                <a:gd name="T67" fmla="*/ 88 h 308"/>
                <a:gd name="T68" fmla="*/ 292 w 849"/>
                <a:gd name="T69" fmla="*/ 70 h 308"/>
                <a:gd name="T70" fmla="*/ 251 w 849"/>
                <a:gd name="T71" fmla="*/ 52 h 308"/>
                <a:gd name="T72" fmla="*/ 209 w 849"/>
                <a:gd name="T73" fmla="*/ 38 h 308"/>
                <a:gd name="T74" fmla="*/ 159 w 849"/>
                <a:gd name="T75" fmla="*/ 26 h 308"/>
                <a:gd name="T76" fmla="*/ 105 w 849"/>
                <a:gd name="T77" fmla="*/ 16 h 308"/>
                <a:gd name="T78" fmla="*/ 47 w 849"/>
                <a:gd name="T79" fmla="*/ 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9" h="308">
                  <a:moveTo>
                    <a:pt x="0" y="2"/>
                  </a:moveTo>
                  <a:lnTo>
                    <a:pt x="50" y="0"/>
                  </a:lnTo>
                  <a:lnTo>
                    <a:pt x="74" y="0"/>
                  </a:lnTo>
                  <a:lnTo>
                    <a:pt x="103" y="0"/>
                  </a:lnTo>
                  <a:lnTo>
                    <a:pt x="132" y="1"/>
                  </a:lnTo>
                  <a:lnTo>
                    <a:pt x="159" y="2"/>
                  </a:lnTo>
                  <a:lnTo>
                    <a:pt x="186" y="4"/>
                  </a:lnTo>
                  <a:lnTo>
                    <a:pt x="211" y="7"/>
                  </a:lnTo>
                  <a:lnTo>
                    <a:pt x="238" y="11"/>
                  </a:lnTo>
                  <a:lnTo>
                    <a:pt x="271" y="16"/>
                  </a:lnTo>
                  <a:lnTo>
                    <a:pt x="300" y="23"/>
                  </a:lnTo>
                  <a:lnTo>
                    <a:pt x="328" y="29"/>
                  </a:lnTo>
                  <a:lnTo>
                    <a:pt x="359" y="36"/>
                  </a:lnTo>
                  <a:lnTo>
                    <a:pt x="388" y="45"/>
                  </a:lnTo>
                  <a:lnTo>
                    <a:pt x="418" y="55"/>
                  </a:lnTo>
                  <a:lnTo>
                    <a:pt x="442" y="64"/>
                  </a:lnTo>
                  <a:lnTo>
                    <a:pt x="471" y="73"/>
                  </a:lnTo>
                  <a:lnTo>
                    <a:pt x="493" y="81"/>
                  </a:lnTo>
                  <a:lnTo>
                    <a:pt x="520" y="91"/>
                  </a:lnTo>
                  <a:lnTo>
                    <a:pt x="546" y="102"/>
                  </a:lnTo>
                  <a:lnTo>
                    <a:pt x="572" y="114"/>
                  </a:lnTo>
                  <a:lnTo>
                    <a:pt x="595" y="124"/>
                  </a:lnTo>
                  <a:lnTo>
                    <a:pt x="619" y="138"/>
                  </a:lnTo>
                  <a:lnTo>
                    <a:pt x="642" y="150"/>
                  </a:lnTo>
                  <a:lnTo>
                    <a:pt x="664" y="163"/>
                  </a:lnTo>
                  <a:lnTo>
                    <a:pt x="681" y="176"/>
                  </a:lnTo>
                  <a:lnTo>
                    <a:pt x="695" y="187"/>
                  </a:lnTo>
                  <a:lnTo>
                    <a:pt x="711" y="204"/>
                  </a:lnTo>
                  <a:lnTo>
                    <a:pt x="849" y="189"/>
                  </a:lnTo>
                  <a:lnTo>
                    <a:pt x="812" y="206"/>
                  </a:lnTo>
                  <a:lnTo>
                    <a:pt x="795" y="216"/>
                  </a:lnTo>
                  <a:lnTo>
                    <a:pt x="777" y="224"/>
                  </a:lnTo>
                  <a:lnTo>
                    <a:pt x="761" y="230"/>
                  </a:lnTo>
                  <a:lnTo>
                    <a:pt x="745" y="237"/>
                  </a:lnTo>
                  <a:lnTo>
                    <a:pt x="729" y="245"/>
                  </a:lnTo>
                  <a:lnTo>
                    <a:pt x="713" y="254"/>
                  </a:lnTo>
                  <a:lnTo>
                    <a:pt x="694" y="265"/>
                  </a:lnTo>
                  <a:lnTo>
                    <a:pt x="674" y="275"/>
                  </a:lnTo>
                  <a:lnTo>
                    <a:pt x="658" y="286"/>
                  </a:lnTo>
                  <a:lnTo>
                    <a:pt x="641" y="298"/>
                  </a:lnTo>
                  <a:lnTo>
                    <a:pt x="627" y="308"/>
                  </a:lnTo>
                  <a:lnTo>
                    <a:pt x="613" y="304"/>
                  </a:lnTo>
                  <a:lnTo>
                    <a:pt x="598" y="298"/>
                  </a:lnTo>
                  <a:lnTo>
                    <a:pt x="582" y="294"/>
                  </a:lnTo>
                  <a:lnTo>
                    <a:pt x="564" y="289"/>
                  </a:lnTo>
                  <a:lnTo>
                    <a:pt x="544" y="283"/>
                  </a:lnTo>
                  <a:lnTo>
                    <a:pt x="527" y="279"/>
                  </a:lnTo>
                  <a:lnTo>
                    <a:pt x="510" y="276"/>
                  </a:lnTo>
                  <a:lnTo>
                    <a:pt x="491" y="272"/>
                  </a:lnTo>
                  <a:lnTo>
                    <a:pt x="471" y="269"/>
                  </a:lnTo>
                  <a:lnTo>
                    <a:pt x="450" y="265"/>
                  </a:lnTo>
                  <a:lnTo>
                    <a:pt x="431" y="262"/>
                  </a:lnTo>
                  <a:lnTo>
                    <a:pt x="413" y="259"/>
                  </a:lnTo>
                  <a:lnTo>
                    <a:pt x="393" y="255"/>
                  </a:lnTo>
                  <a:lnTo>
                    <a:pt x="373" y="253"/>
                  </a:lnTo>
                  <a:lnTo>
                    <a:pt x="355" y="250"/>
                  </a:lnTo>
                  <a:lnTo>
                    <a:pt x="335" y="247"/>
                  </a:lnTo>
                  <a:lnTo>
                    <a:pt x="306" y="243"/>
                  </a:lnTo>
                  <a:lnTo>
                    <a:pt x="502" y="222"/>
                  </a:lnTo>
                  <a:lnTo>
                    <a:pt x="488" y="204"/>
                  </a:lnTo>
                  <a:lnTo>
                    <a:pt x="474" y="190"/>
                  </a:lnTo>
                  <a:lnTo>
                    <a:pt x="446" y="165"/>
                  </a:lnTo>
                  <a:lnTo>
                    <a:pt x="429" y="153"/>
                  </a:lnTo>
                  <a:lnTo>
                    <a:pt x="413" y="142"/>
                  </a:lnTo>
                  <a:lnTo>
                    <a:pt x="384" y="123"/>
                  </a:lnTo>
                  <a:lnTo>
                    <a:pt x="366" y="112"/>
                  </a:lnTo>
                  <a:lnTo>
                    <a:pt x="344" y="98"/>
                  </a:lnTo>
                  <a:lnTo>
                    <a:pt x="324" y="88"/>
                  </a:lnTo>
                  <a:lnTo>
                    <a:pt x="308" y="79"/>
                  </a:lnTo>
                  <a:lnTo>
                    <a:pt x="292" y="70"/>
                  </a:lnTo>
                  <a:lnTo>
                    <a:pt x="272" y="61"/>
                  </a:lnTo>
                  <a:lnTo>
                    <a:pt x="251" y="52"/>
                  </a:lnTo>
                  <a:lnTo>
                    <a:pt x="230" y="45"/>
                  </a:lnTo>
                  <a:lnTo>
                    <a:pt x="209" y="38"/>
                  </a:lnTo>
                  <a:lnTo>
                    <a:pt x="183" y="31"/>
                  </a:lnTo>
                  <a:lnTo>
                    <a:pt x="159" y="26"/>
                  </a:lnTo>
                  <a:lnTo>
                    <a:pt x="132" y="21"/>
                  </a:lnTo>
                  <a:lnTo>
                    <a:pt x="105" y="16"/>
                  </a:lnTo>
                  <a:lnTo>
                    <a:pt x="77" y="12"/>
                  </a:lnTo>
                  <a:lnTo>
                    <a:pt x="47" y="8"/>
                  </a:lnTo>
                  <a:lnTo>
                    <a:pt x="0" y="2"/>
                  </a:lnTo>
                </a:path>
              </a:pathLst>
            </a:custGeom>
            <a:gradFill rotWithShape="0">
              <a:gsLst>
                <a:gs pos="0">
                  <a:srgbClr val="FAEFBE"/>
                </a:gs>
                <a:gs pos="100000">
                  <a:srgbClr val="FF9933"/>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grpSp>
      <p:sp>
        <p:nvSpPr>
          <p:cNvPr id="9" name="직사각형 8"/>
          <p:cNvSpPr/>
          <p:nvPr/>
        </p:nvSpPr>
        <p:spPr bwMode="auto">
          <a:xfrm>
            <a:off x="2319666" y="3495324"/>
            <a:ext cx="645000" cy="149700"/>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smtClean="0">
                <a:ln>
                  <a:noFill/>
                </a:ln>
                <a:effectLst/>
                <a:latin typeface="Arial" charset="0"/>
                <a:ea typeface="돋움" pitchFamily="50" charset="-127"/>
              </a:rPr>
              <a:t>독해</a:t>
            </a:r>
          </a:p>
        </p:txBody>
      </p:sp>
      <p:sp>
        <p:nvSpPr>
          <p:cNvPr id="46" name="직사각형 45"/>
          <p:cNvSpPr/>
          <p:nvPr/>
        </p:nvSpPr>
        <p:spPr bwMode="auto">
          <a:xfrm>
            <a:off x="5439168" y="3495324"/>
            <a:ext cx="645000" cy="149700"/>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latin typeface="Arial" charset="0"/>
                <a:ea typeface="돋움" pitchFamily="50" charset="-127"/>
              </a:rPr>
              <a:t>문</a:t>
            </a:r>
            <a:r>
              <a:rPr kumimoji="1" lang="ko-KR" altLang="en-US" sz="900" b="1">
                <a:latin typeface="Arial" charset="0"/>
                <a:ea typeface="돋움" pitchFamily="50" charset="-127"/>
              </a:rPr>
              <a:t>법</a:t>
            </a:r>
            <a:endParaRPr kumimoji="1" lang="ko-KR" altLang="en-US" sz="900" b="1" i="0" u="none" strike="noStrike" cap="none" normalizeH="0" baseline="0" dirty="0" smtClean="0">
              <a:ln>
                <a:noFill/>
              </a:ln>
              <a:effectLst/>
              <a:latin typeface="Arial" charset="0"/>
              <a:ea typeface="돋움" pitchFamily="50" charset="-127"/>
            </a:endParaRPr>
          </a:p>
        </p:txBody>
      </p:sp>
      <p:sp>
        <p:nvSpPr>
          <p:cNvPr id="47" name="직사각형 46"/>
          <p:cNvSpPr/>
          <p:nvPr/>
        </p:nvSpPr>
        <p:spPr bwMode="auto">
          <a:xfrm>
            <a:off x="2299643" y="4564811"/>
            <a:ext cx="645000" cy="149700"/>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smtClean="0">
                <a:ln>
                  <a:noFill/>
                </a:ln>
                <a:effectLst/>
                <a:latin typeface="Arial" charset="0"/>
                <a:ea typeface="돋움" pitchFamily="50" charset="-127"/>
              </a:rPr>
              <a:t>듣기</a:t>
            </a:r>
            <a:endParaRPr kumimoji="1" lang="ko-KR" altLang="en-US" sz="900" b="1" i="0" u="none" strike="noStrike" cap="none" normalizeH="0" baseline="0" dirty="0" smtClean="0">
              <a:ln>
                <a:noFill/>
              </a:ln>
              <a:effectLst/>
              <a:latin typeface="Arial" charset="0"/>
              <a:ea typeface="돋움" pitchFamily="50" charset="-127"/>
            </a:endParaRPr>
          </a:p>
        </p:txBody>
      </p:sp>
      <p:grpSp>
        <p:nvGrpSpPr>
          <p:cNvPr id="31" name="Group 104"/>
          <p:cNvGrpSpPr>
            <a:grpSpLocks/>
          </p:cNvGrpSpPr>
          <p:nvPr/>
        </p:nvGrpSpPr>
        <p:grpSpPr bwMode="auto">
          <a:xfrm flipH="1">
            <a:off x="2847611" y="2981890"/>
            <a:ext cx="874834" cy="2480370"/>
            <a:chOff x="4215" y="1992"/>
            <a:chExt cx="852" cy="344"/>
          </a:xfrm>
        </p:grpSpPr>
        <p:sp>
          <p:nvSpPr>
            <p:cNvPr id="32" name="Freeform 105"/>
            <p:cNvSpPr>
              <a:spLocks/>
            </p:cNvSpPr>
            <p:nvPr/>
          </p:nvSpPr>
          <p:spPr bwMode="auto">
            <a:xfrm>
              <a:off x="4526" y="2231"/>
              <a:ext cx="319" cy="105"/>
            </a:xfrm>
            <a:custGeom>
              <a:avLst/>
              <a:gdLst>
                <a:gd name="T0" fmla="*/ 0 w 443"/>
                <a:gd name="T1" fmla="*/ 0 h 145"/>
                <a:gd name="T2" fmla="*/ 3 w 443"/>
                <a:gd name="T3" fmla="*/ 43 h 145"/>
                <a:gd name="T4" fmla="*/ 233 w 443"/>
                <a:gd name="T5" fmla="*/ 82 h 145"/>
                <a:gd name="T6" fmla="*/ 324 w 443"/>
                <a:gd name="T7" fmla="*/ 103 h 145"/>
                <a:gd name="T8" fmla="*/ 441 w 443"/>
                <a:gd name="T9" fmla="*/ 145 h 145"/>
                <a:gd name="T10" fmla="*/ 443 w 443"/>
                <a:gd name="T11" fmla="*/ 91 h 145"/>
                <a:gd name="T12" fmla="*/ 246 w 443"/>
                <a:gd name="T13" fmla="*/ 31 h 145"/>
              </a:gdLst>
              <a:ahLst/>
              <a:cxnLst>
                <a:cxn ang="0">
                  <a:pos x="T0" y="T1"/>
                </a:cxn>
                <a:cxn ang="0">
                  <a:pos x="T2" y="T3"/>
                </a:cxn>
                <a:cxn ang="0">
                  <a:pos x="T4" y="T5"/>
                </a:cxn>
                <a:cxn ang="0">
                  <a:pos x="T6" y="T7"/>
                </a:cxn>
                <a:cxn ang="0">
                  <a:pos x="T8" y="T9"/>
                </a:cxn>
                <a:cxn ang="0">
                  <a:pos x="T10" y="T11"/>
                </a:cxn>
                <a:cxn ang="0">
                  <a:pos x="T12" y="T13"/>
                </a:cxn>
              </a:cxnLst>
              <a:rect l="0" t="0" r="r" b="b"/>
              <a:pathLst>
                <a:path w="443" h="145">
                  <a:moveTo>
                    <a:pt x="0" y="0"/>
                  </a:moveTo>
                  <a:lnTo>
                    <a:pt x="3" y="43"/>
                  </a:lnTo>
                  <a:lnTo>
                    <a:pt x="233" y="82"/>
                  </a:lnTo>
                  <a:lnTo>
                    <a:pt x="324" y="103"/>
                  </a:lnTo>
                  <a:lnTo>
                    <a:pt x="441" y="145"/>
                  </a:lnTo>
                  <a:lnTo>
                    <a:pt x="443" y="91"/>
                  </a:lnTo>
                  <a:lnTo>
                    <a:pt x="246" y="31"/>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3" name="Freeform 106"/>
            <p:cNvSpPr>
              <a:spLocks/>
            </p:cNvSpPr>
            <p:nvPr/>
          </p:nvSpPr>
          <p:spPr bwMode="auto">
            <a:xfrm>
              <a:off x="4843" y="2181"/>
              <a:ext cx="220" cy="154"/>
            </a:xfrm>
            <a:custGeom>
              <a:avLst/>
              <a:gdLst>
                <a:gd name="T0" fmla="*/ 218 w 220"/>
                <a:gd name="T1" fmla="*/ 33 h 154"/>
                <a:gd name="T2" fmla="*/ 130 w 220"/>
                <a:gd name="T3" fmla="*/ 76 h 154"/>
                <a:gd name="T4" fmla="*/ 1 w 220"/>
                <a:gd name="T5" fmla="*/ 154 h 154"/>
                <a:gd name="T6" fmla="*/ 0 w 220"/>
                <a:gd name="T7" fmla="*/ 113 h 154"/>
                <a:gd name="T8" fmla="*/ 126 w 220"/>
                <a:gd name="T9" fmla="*/ 36 h 154"/>
                <a:gd name="T10" fmla="*/ 220 w 220"/>
                <a:gd name="T11" fmla="*/ 0 h 154"/>
              </a:gdLst>
              <a:ahLst/>
              <a:cxnLst>
                <a:cxn ang="0">
                  <a:pos x="T0" y="T1"/>
                </a:cxn>
                <a:cxn ang="0">
                  <a:pos x="T2" y="T3"/>
                </a:cxn>
                <a:cxn ang="0">
                  <a:pos x="T4" y="T5"/>
                </a:cxn>
                <a:cxn ang="0">
                  <a:pos x="T6" y="T7"/>
                </a:cxn>
                <a:cxn ang="0">
                  <a:pos x="T8" y="T9"/>
                </a:cxn>
                <a:cxn ang="0">
                  <a:pos x="T10" y="T11"/>
                </a:cxn>
              </a:cxnLst>
              <a:rect l="0" t="0" r="r" b="b"/>
              <a:pathLst>
                <a:path w="220" h="154">
                  <a:moveTo>
                    <a:pt x="218" y="33"/>
                  </a:moveTo>
                  <a:lnTo>
                    <a:pt x="130" y="76"/>
                  </a:lnTo>
                  <a:lnTo>
                    <a:pt x="1" y="154"/>
                  </a:lnTo>
                  <a:lnTo>
                    <a:pt x="0" y="113"/>
                  </a:lnTo>
                  <a:lnTo>
                    <a:pt x="126" y="36"/>
                  </a:lnTo>
                  <a:lnTo>
                    <a:pt x="220" y="0"/>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4" name="Freeform 107"/>
            <p:cNvSpPr>
              <a:spLocks/>
            </p:cNvSpPr>
            <p:nvPr/>
          </p:nvSpPr>
          <p:spPr bwMode="auto">
            <a:xfrm>
              <a:off x="4215" y="1992"/>
              <a:ext cx="707" cy="245"/>
            </a:xfrm>
            <a:custGeom>
              <a:avLst/>
              <a:gdLst>
                <a:gd name="T0" fmla="*/ 2 w 707"/>
                <a:gd name="T1" fmla="*/ 1 h 245"/>
                <a:gd name="T2" fmla="*/ 52 w 707"/>
                <a:gd name="T3" fmla="*/ 0 h 245"/>
                <a:gd name="T4" fmla="*/ 77 w 707"/>
                <a:gd name="T5" fmla="*/ 0 h 245"/>
                <a:gd name="T6" fmla="*/ 106 w 707"/>
                <a:gd name="T7" fmla="*/ 0 h 245"/>
                <a:gd name="T8" fmla="*/ 113 w 707"/>
                <a:gd name="T9" fmla="*/ 8 h 245"/>
                <a:gd name="T10" fmla="*/ 137 w 707"/>
                <a:gd name="T11" fmla="*/ 20 h 245"/>
                <a:gd name="T12" fmla="*/ 170 w 707"/>
                <a:gd name="T13" fmla="*/ 17 h 245"/>
                <a:gd name="T14" fmla="*/ 194 w 707"/>
                <a:gd name="T15" fmla="*/ 20 h 245"/>
                <a:gd name="T16" fmla="*/ 212 w 707"/>
                <a:gd name="T17" fmla="*/ 35 h 245"/>
                <a:gd name="T18" fmla="*/ 231 w 707"/>
                <a:gd name="T19" fmla="*/ 23 h 245"/>
                <a:gd name="T20" fmla="*/ 254 w 707"/>
                <a:gd name="T21" fmla="*/ 39 h 245"/>
                <a:gd name="T22" fmla="*/ 270 w 707"/>
                <a:gd name="T23" fmla="*/ 26 h 245"/>
                <a:gd name="T24" fmla="*/ 299 w 707"/>
                <a:gd name="T25" fmla="*/ 30 h 245"/>
                <a:gd name="T26" fmla="*/ 318 w 707"/>
                <a:gd name="T27" fmla="*/ 39 h 245"/>
                <a:gd name="T28" fmla="*/ 347 w 707"/>
                <a:gd name="T29" fmla="*/ 48 h 245"/>
                <a:gd name="T30" fmla="*/ 362 w 707"/>
                <a:gd name="T31" fmla="*/ 61 h 245"/>
                <a:gd name="T32" fmla="*/ 383 w 707"/>
                <a:gd name="T33" fmla="*/ 66 h 245"/>
                <a:gd name="T34" fmla="*/ 399 w 707"/>
                <a:gd name="T35" fmla="*/ 77 h 245"/>
                <a:gd name="T36" fmla="*/ 427 w 707"/>
                <a:gd name="T37" fmla="*/ 85 h 245"/>
                <a:gd name="T38" fmla="*/ 451 w 707"/>
                <a:gd name="T39" fmla="*/ 95 h 245"/>
                <a:gd name="T40" fmla="*/ 471 w 707"/>
                <a:gd name="T41" fmla="*/ 104 h 245"/>
                <a:gd name="T42" fmla="*/ 501 w 707"/>
                <a:gd name="T43" fmla="*/ 119 h 245"/>
                <a:gd name="T44" fmla="*/ 522 w 707"/>
                <a:gd name="T45" fmla="*/ 129 h 245"/>
                <a:gd name="T46" fmla="*/ 548 w 707"/>
                <a:gd name="T47" fmla="*/ 141 h 245"/>
                <a:gd name="T48" fmla="*/ 572 w 707"/>
                <a:gd name="T49" fmla="*/ 152 h 245"/>
                <a:gd name="T50" fmla="*/ 597 w 707"/>
                <a:gd name="T51" fmla="*/ 165 h 245"/>
                <a:gd name="T52" fmla="*/ 633 w 707"/>
                <a:gd name="T53" fmla="*/ 180 h 245"/>
                <a:gd name="T54" fmla="*/ 645 w 707"/>
                <a:gd name="T55" fmla="*/ 189 h 245"/>
                <a:gd name="T56" fmla="*/ 693 w 707"/>
                <a:gd name="T57" fmla="*/ 203 h 245"/>
                <a:gd name="T58" fmla="*/ 707 w 707"/>
                <a:gd name="T59" fmla="*/ 245 h 245"/>
                <a:gd name="T60" fmla="*/ 487 w 707"/>
                <a:gd name="T61" fmla="*/ 232 h 245"/>
                <a:gd name="T62" fmla="*/ 466 w 707"/>
                <a:gd name="T63" fmla="*/ 204 h 245"/>
                <a:gd name="T64" fmla="*/ 451 w 707"/>
                <a:gd name="T65" fmla="*/ 190 h 245"/>
                <a:gd name="T66" fmla="*/ 432 w 707"/>
                <a:gd name="T67" fmla="*/ 175 h 245"/>
                <a:gd name="T68" fmla="*/ 412 w 707"/>
                <a:gd name="T69" fmla="*/ 160 h 245"/>
                <a:gd name="T70" fmla="*/ 388 w 707"/>
                <a:gd name="T71" fmla="*/ 142 h 245"/>
                <a:gd name="T72" fmla="*/ 367 w 707"/>
                <a:gd name="T73" fmla="*/ 129 h 245"/>
                <a:gd name="T74" fmla="*/ 338 w 707"/>
                <a:gd name="T75" fmla="*/ 111 h 245"/>
                <a:gd name="T76" fmla="*/ 304 w 707"/>
                <a:gd name="T77" fmla="*/ 93 h 245"/>
                <a:gd name="T78" fmla="*/ 280 w 707"/>
                <a:gd name="T79" fmla="*/ 79 h 245"/>
                <a:gd name="T80" fmla="*/ 256 w 707"/>
                <a:gd name="T81" fmla="*/ 69 h 245"/>
                <a:gd name="T82" fmla="*/ 235 w 707"/>
                <a:gd name="T83" fmla="*/ 62 h 245"/>
                <a:gd name="T84" fmla="*/ 217 w 707"/>
                <a:gd name="T85" fmla="*/ 54 h 245"/>
                <a:gd name="T86" fmla="*/ 188 w 707"/>
                <a:gd name="T87" fmla="*/ 46 h 245"/>
                <a:gd name="T88" fmla="*/ 162 w 707"/>
                <a:gd name="T89" fmla="*/ 40 h 245"/>
                <a:gd name="T90" fmla="*/ 133 w 707"/>
                <a:gd name="T91" fmla="*/ 34 h 245"/>
                <a:gd name="T92" fmla="*/ 98 w 707"/>
                <a:gd name="T93" fmla="*/ 27 h 245"/>
                <a:gd name="T94" fmla="*/ 64 w 707"/>
                <a:gd name="T95" fmla="*/ 22 h 245"/>
                <a:gd name="T96" fmla="*/ 0 w 707"/>
                <a:gd name="T97" fmla="*/ 14 h 245"/>
                <a:gd name="T98" fmla="*/ 2 w 707"/>
                <a:gd name="T9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7" h="245">
                  <a:moveTo>
                    <a:pt x="2" y="1"/>
                  </a:moveTo>
                  <a:lnTo>
                    <a:pt x="52" y="0"/>
                  </a:lnTo>
                  <a:lnTo>
                    <a:pt x="77" y="0"/>
                  </a:lnTo>
                  <a:lnTo>
                    <a:pt x="106" y="0"/>
                  </a:lnTo>
                  <a:lnTo>
                    <a:pt x="113" y="8"/>
                  </a:lnTo>
                  <a:lnTo>
                    <a:pt x="137" y="20"/>
                  </a:lnTo>
                  <a:lnTo>
                    <a:pt x="170" y="17"/>
                  </a:lnTo>
                  <a:lnTo>
                    <a:pt x="194" y="20"/>
                  </a:lnTo>
                  <a:lnTo>
                    <a:pt x="212" y="35"/>
                  </a:lnTo>
                  <a:lnTo>
                    <a:pt x="231" y="23"/>
                  </a:lnTo>
                  <a:lnTo>
                    <a:pt x="254" y="39"/>
                  </a:lnTo>
                  <a:lnTo>
                    <a:pt x="270" y="26"/>
                  </a:lnTo>
                  <a:lnTo>
                    <a:pt x="299" y="30"/>
                  </a:lnTo>
                  <a:lnTo>
                    <a:pt x="318" y="39"/>
                  </a:lnTo>
                  <a:lnTo>
                    <a:pt x="347" y="48"/>
                  </a:lnTo>
                  <a:lnTo>
                    <a:pt x="362" y="61"/>
                  </a:lnTo>
                  <a:lnTo>
                    <a:pt x="383" y="66"/>
                  </a:lnTo>
                  <a:lnTo>
                    <a:pt x="399" y="77"/>
                  </a:lnTo>
                  <a:lnTo>
                    <a:pt x="427" y="85"/>
                  </a:lnTo>
                  <a:lnTo>
                    <a:pt x="451" y="95"/>
                  </a:lnTo>
                  <a:lnTo>
                    <a:pt x="471" y="104"/>
                  </a:lnTo>
                  <a:lnTo>
                    <a:pt x="501" y="119"/>
                  </a:lnTo>
                  <a:lnTo>
                    <a:pt x="522" y="129"/>
                  </a:lnTo>
                  <a:lnTo>
                    <a:pt x="548" y="141"/>
                  </a:lnTo>
                  <a:lnTo>
                    <a:pt x="572" y="152"/>
                  </a:lnTo>
                  <a:lnTo>
                    <a:pt x="597" y="165"/>
                  </a:lnTo>
                  <a:lnTo>
                    <a:pt x="633" y="180"/>
                  </a:lnTo>
                  <a:lnTo>
                    <a:pt x="645" y="189"/>
                  </a:lnTo>
                  <a:lnTo>
                    <a:pt x="693" y="203"/>
                  </a:lnTo>
                  <a:lnTo>
                    <a:pt x="707" y="245"/>
                  </a:lnTo>
                  <a:lnTo>
                    <a:pt x="487" y="232"/>
                  </a:lnTo>
                  <a:lnTo>
                    <a:pt x="466" y="204"/>
                  </a:lnTo>
                  <a:lnTo>
                    <a:pt x="451" y="190"/>
                  </a:lnTo>
                  <a:lnTo>
                    <a:pt x="432" y="175"/>
                  </a:lnTo>
                  <a:lnTo>
                    <a:pt x="412" y="160"/>
                  </a:lnTo>
                  <a:lnTo>
                    <a:pt x="388" y="142"/>
                  </a:lnTo>
                  <a:lnTo>
                    <a:pt x="367" y="129"/>
                  </a:lnTo>
                  <a:lnTo>
                    <a:pt x="338" y="111"/>
                  </a:lnTo>
                  <a:lnTo>
                    <a:pt x="304" y="93"/>
                  </a:lnTo>
                  <a:lnTo>
                    <a:pt x="280" y="79"/>
                  </a:lnTo>
                  <a:lnTo>
                    <a:pt x="256" y="69"/>
                  </a:lnTo>
                  <a:lnTo>
                    <a:pt x="235" y="62"/>
                  </a:lnTo>
                  <a:lnTo>
                    <a:pt x="217" y="54"/>
                  </a:lnTo>
                  <a:lnTo>
                    <a:pt x="188" y="46"/>
                  </a:lnTo>
                  <a:lnTo>
                    <a:pt x="162" y="40"/>
                  </a:lnTo>
                  <a:lnTo>
                    <a:pt x="133" y="34"/>
                  </a:lnTo>
                  <a:lnTo>
                    <a:pt x="98" y="27"/>
                  </a:lnTo>
                  <a:lnTo>
                    <a:pt x="64" y="22"/>
                  </a:lnTo>
                  <a:lnTo>
                    <a:pt x="0" y="14"/>
                  </a:lnTo>
                  <a:lnTo>
                    <a:pt x="2" y="1"/>
                  </a:lnTo>
                </a:path>
              </a:pathLst>
            </a:custGeom>
            <a:gradFill rotWithShape="0">
              <a:gsLst>
                <a:gs pos="0">
                  <a:srgbClr val="990000"/>
                </a:gs>
                <a:gs pos="100000">
                  <a:srgbClr val="990000">
                    <a:gamma/>
                    <a:shade val="0"/>
                    <a:invGamma/>
                  </a:srgbClr>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5" name="Freeform 108"/>
            <p:cNvSpPr>
              <a:spLocks/>
            </p:cNvSpPr>
            <p:nvPr/>
          </p:nvSpPr>
          <p:spPr bwMode="auto">
            <a:xfrm>
              <a:off x="4218" y="1992"/>
              <a:ext cx="849" cy="308"/>
            </a:xfrm>
            <a:custGeom>
              <a:avLst/>
              <a:gdLst>
                <a:gd name="T0" fmla="*/ 50 w 849"/>
                <a:gd name="T1" fmla="*/ 0 h 308"/>
                <a:gd name="T2" fmla="*/ 103 w 849"/>
                <a:gd name="T3" fmla="*/ 0 h 308"/>
                <a:gd name="T4" fmla="*/ 159 w 849"/>
                <a:gd name="T5" fmla="*/ 2 h 308"/>
                <a:gd name="T6" fmla="*/ 211 w 849"/>
                <a:gd name="T7" fmla="*/ 7 h 308"/>
                <a:gd name="T8" fmla="*/ 271 w 849"/>
                <a:gd name="T9" fmla="*/ 16 h 308"/>
                <a:gd name="T10" fmla="*/ 328 w 849"/>
                <a:gd name="T11" fmla="*/ 29 h 308"/>
                <a:gd name="T12" fmla="*/ 388 w 849"/>
                <a:gd name="T13" fmla="*/ 45 h 308"/>
                <a:gd name="T14" fmla="*/ 442 w 849"/>
                <a:gd name="T15" fmla="*/ 64 h 308"/>
                <a:gd name="T16" fmla="*/ 493 w 849"/>
                <a:gd name="T17" fmla="*/ 81 h 308"/>
                <a:gd name="T18" fmla="*/ 546 w 849"/>
                <a:gd name="T19" fmla="*/ 102 h 308"/>
                <a:gd name="T20" fmla="*/ 595 w 849"/>
                <a:gd name="T21" fmla="*/ 124 h 308"/>
                <a:gd name="T22" fmla="*/ 642 w 849"/>
                <a:gd name="T23" fmla="*/ 150 h 308"/>
                <a:gd name="T24" fmla="*/ 681 w 849"/>
                <a:gd name="T25" fmla="*/ 176 h 308"/>
                <a:gd name="T26" fmla="*/ 711 w 849"/>
                <a:gd name="T27" fmla="*/ 204 h 308"/>
                <a:gd name="T28" fmla="*/ 812 w 849"/>
                <a:gd name="T29" fmla="*/ 206 h 308"/>
                <a:gd name="T30" fmla="*/ 777 w 849"/>
                <a:gd name="T31" fmla="*/ 224 h 308"/>
                <a:gd name="T32" fmla="*/ 745 w 849"/>
                <a:gd name="T33" fmla="*/ 237 h 308"/>
                <a:gd name="T34" fmla="*/ 713 w 849"/>
                <a:gd name="T35" fmla="*/ 254 h 308"/>
                <a:gd name="T36" fmla="*/ 674 w 849"/>
                <a:gd name="T37" fmla="*/ 275 h 308"/>
                <a:gd name="T38" fmla="*/ 641 w 849"/>
                <a:gd name="T39" fmla="*/ 298 h 308"/>
                <a:gd name="T40" fmla="*/ 613 w 849"/>
                <a:gd name="T41" fmla="*/ 304 h 308"/>
                <a:gd name="T42" fmla="*/ 582 w 849"/>
                <a:gd name="T43" fmla="*/ 294 h 308"/>
                <a:gd name="T44" fmla="*/ 544 w 849"/>
                <a:gd name="T45" fmla="*/ 283 h 308"/>
                <a:gd name="T46" fmla="*/ 510 w 849"/>
                <a:gd name="T47" fmla="*/ 276 h 308"/>
                <a:gd name="T48" fmla="*/ 471 w 849"/>
                <a:gd name="T49" fmla="*/ 269 h 308"/>
                <a:gd name="T50" fmla="*/ 431 w 849"/>
                <a:gd name="T51" fmla="*/ 262 h 308"/>
                <a:gd name="T52" fmla="*/ 393 w 849"/>
                <a:gd name="T53" fmla="*/ 255 h 308"/>
                <a:gd name="T54" fmla="*/ 355 w 849"/>
                <a:gd name="T55" fmla="*/ 250 h 308"/>
                <a:gd name="T56" fmla="*/ 306 w 849"/>
                <a:gd name="T57" fmla="*/ 243 h 308"/>
                <a:gd name="T58" fmla="*/ 488 w 849"/>
                <a:gd name="T59" fmla="*/ 204 h 308"/>
                <a:gd name="T60" fmla="*/ 446 w 849"/>
                <a:gd name="T61" fmla="*/ 165 h 308"/>
                <a:gd name="T62" fmla="*/ 413 w 849"/>
                <a:gd name="T63" fmla="*/ 142 h 308"/>
                <a:gd name="T64" fmla="*/ 366 w 849"/>
                <a:gd name="T65" fmla="*/ 112 h 308"/>
                <a:gd name="T66" fmla="*/ 324 w 849"/>
                <a:gd name="T67" fmla="*/ 88 h 308"/>
                <a:gd name="T68" fmla="*/ 292 w 849"/>
                <a:gd name="T69" fmla="*/ 70 h 308"/>
                <a:gd name="T70" fmla="*/ 251 w 849"/>
                <a:gd name="T71" fmla="*/ 52 h 308"/>
                <a:gd name="T72" fmla="*/ 209 w 849"/>
                <a:gd name="T73" fmla="*/ 38 h 308"/>
                <a:gd name="T74" fmla="*/ 159 w 849"/>
                <a:gd name="T75" fmla="*/ 26 h 308"/>
                <a:gd name="T76" fmla="*/ 105 w 849"/>
                <a:gd name="T77" fmla="*/ 16 h 308"/>
                <a:gd name="T78" fmla="*/ 47 w 849"/>
                <a:gd name="T79" fmla="*/ 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9" h="308">
                  <a:moveTo>
                    <a:pt x="0" y="2"/>
                  </a:moveTo>
                  <a:lnTo>
                    <a:pt x="50" y="0"/>
                  </a:lnTo>
                  <a:lnTo>
                    <a:pt x="74" y="0"/>
                  </a:lnTo>
                  <a:lnTo>
                    <a:pt x="103" y="0"/>
                  </a:lnTo>
                  <a:lnTo>
                    <a:pt x="132" y="1"/>
                  </a:lnTo>
                  <a:lnTo>
                    <a:pt x="159" y="2"/>
                  </a:lnTo>
                  <a:lnTo>
                    <a:pt x="186" y="4"/>
                  </a:lnTo>
                  <a:lnTo>
                    <a:pt x="211" y="7"/>
                  </a:lnTo>
                  <a:lnTo>
                    <a:pt x="238" y="11"/>
                  </a:lnTo>
                  <a:lnTo>
                    <a:pt x="271" y="16"/>
                  </a:lnTo>
                  <a:lnTo>
                    <a:pt x="300" y="23"/>
                  </a:lnTo>
                  <a:lnTo>
                    <a:pt x="328" y="29"/>
                  </a:lnTo>
                  <a:lnTo>
                    <a:pt x="359" y="36"/>
                  </a:lnTo>
                  <a:lnTo>
                    <a:pt x="388" y="45"/>
                  </a:lnTo>
                  <a:lnTo>
                    <a:pt x="418" y="55"/>
                  </a:lnTo>
                  <a:lnTo>
                    <a:pt x="442" y="64"/>
                  </a:lnTo>
                  <a:lnTo>
                    <a:pt x="471" y="73"/>
                  </a:lnTo>
                  <a:lnTo>
                    <a:pt x="493" y="81"/>
                  </a:lnTo>
                  <a:lnTo>
                    <a:pt x="520" y="91"/>
                  </a:lnTo>
                  <a:lnTo>
                    <a:pt x="546" y="102"/>
                  </a:lnTo>
                  <a:lnTo>
                    <a:pt x="572" y="114"/>
                  </a:lnTo>
                  <a:lnTo>
                    <a:pt x="595" y="124"/>
                  </a:lnTo>
                  <a:lnTo>
                    <a:pt x="619" y="138"/>
                  </a:lnTo>
                  <a:lnTo>
                    <a:pt x="642" y="150"/>
                  </a:lnTo>
                  <a:lnTo>
                    <a:pt x="664" y="163"/>
                  </a:lnTo>
                  <a:lnTo>
                    <a:pt x="681" y="176"/>
                  </a:lnTo>
                  <a:lnTo>
                    <a:pt x="695" y="187"/>
                  </a:lnTo>
                  <a:lnTo>
                    <a:pt x="711" y="204"/>
                  </a:lnTo>
                  <a:lnTo>
                    <a:pt x="849" y="189"/>
                  </a:lnTo>
                  <a:lnTo>
                    <a:pt x="812" y="206"/>
                  </a:lnTo>
                  <a:lnTo>
                    <a:pt x="795" y="216"/>
                  </a:lnTo>
                  <a:lnTo>
                    <a:pt x="777" y="224"/>
                  </a:lnTo>
                  <a:lnTo>
                    <a:pt x="761" y="230"/>
                  </a:lnTo>
                  <a:lnTo>
                    <a:pt x="745" y="237"/>
                  </a:lnTo>
                  <a:lnTo>
                    <a:pt x="729" y="245"/>
                  </a:lnTo>
                  <a:lnTo>
                    <a:pt x="713" y="254"/>
                  </a:lnTo>
                  <a:lnTo>
                    <a:pt x="694" y="265"/>
                  </a:lnTo>
                  <a:lnTo>
                    <a:pt x="674" y="275"/>
                  </a:lnTo>
                  <a:lnTo>
                    <a:pt x="658" y="286"/>
                  </a:lnTo>
                  <a:lnTo>
                    <a:pt x="641" y="298"/>
                  </a:lnTo>
                  <a:lnTo>
                    <a:pt x="627" y="308"/>
                  </a:lnTo>
                  <a:lnTo>
                    <a:pt x="613" y="304"/>
                  </a:lnTo>
                  <a:lnTo>
                    <a:pt x="598" y="298"/>
                  </a:lnTo>
                  <a:lnTo>
                    <a:pt x="582" y="294"/>
                  </a:lnTo>
                  <a:lnTo>
                    <a:pt x="564" y="289"/>
                  </a:lnTo>
                  <a:lnTo>
                    <a:pt x="544" y="283"/>
                  </a:lnTo>
                  <a:lnTo>
                    <a:pt x="527" y="279"/>
                  </a:lnTo>
                  <a:lnTo>
                    <a:pt x="510" y="276"/>
                  </a:lnTo>
                  <a:lnTo>
                    <a:pt x="491" y="272"/>
                  </a:lnTo>
                  <a:lnTo>
                    <a:pt x="471" y="269"/>
                  </a:lnTo>
                  <a:lnTo>
                    <a:pt x="450" y="265"/>
                  </a:lnTo>
                  <a:lnTo>
                    <a:pt x="431" y="262"/>
                  </a:lnTo>
                  <a:lnTo>
                    <a:pt x="413" y="259"/>
                  </a:lnTo>
                  <a:lnTo>
                    <a:pt x="393" y="255"/>
                  </a:lnTo>
                  <a:lnTo>
                    <a:pt x="373" y="253"/>
                  </a:lnTo>
                  <a:lnTo>
                    <a:pt x="355" y="250"/>
                  </a:lnTo>
                  <a:lnTo>
                    <a:pt x="335" y="247"/>
                  </a:lnTo>
                  <a:lnTo>
                    <a:pt x="306" y="243"/>
                  </a:lnTo>
                  <a:lnTo>
                    <a:pt x="502" y="222"/>
                  </a:lnTo>
                  <a:lnTo>
                    <a:pt x="488" y="204"/>
                  </a:lnTo>
                  <a:lnTo>
                    <a:pt x="474" y="190"/>
                  </a:lnTo>
                  <a:lnTo>
                    <a:pt x="446" y="165"/>
                  </a:lnTo>
                  <a:lnTo>
                    <a:pt x="429" y="153"/>
                  </a:lnTo>
                  <a:lnTo>
                    <a:pt x="413" y="142"/>
                  </a:lnTo>
                  <a:lnTo>
                    <a:pt x="384" y="123"/>
                  </a:lnTo>
                  <a:lnTo>
                    <a:pt x="366" y="112"/>
                  </a:lnTo>
                  <a:lnTo>
                    <a:pt x="344" y="98"/>
                  </a:lnTo>
                  <a:lnTo>
                    <a:pt x="324" y="88"/>
                  </a:lnTo>
                  <a:lnTo>
                    <a:pt x="308" y="79"/>
                  </a:lnTo>
                  <a:lnTo>
                    <a:pt x="292" y="70"/>
                  </a:lnTo>
                  <a:lnTo>
                    <a:pt x="272" y="61"/>
                  </a:lnTo>
                  <a:lnTo>
                    <a:pt x="251" y="52"/>
                  </a:lnTo>
                  <a:lnTo>
                    <a:pt x="230" y="45"/>
                  </a:lnTo>
                  <a:lnTo>
                    <a:pt x="209" y="38"/>
                  </a:lnTo>
                  <a:lnTo>
                    <a:pt x="183" y="31"/>
                  </a:lnTo>
                  <a:lnTo>
                    <a:pt x="159" y="26"/>
                  </a:lnTo>
                  <a:lnTo>
                    <a:pt x="132" y="21"/>
                  </a:lnTo>
                  <a:lnTo>
                    <a:pt x="105" y="16"/>
                  </a:lnTo>
                  <a:lnTo>
                    <a:pt x="77" y="12"/>
                  </a:lnTo>
                  <a:lnTo>
                    <a:pt x="47" y="8"/>
                  </a:lnTo>
                  <a:lnTo>
                    <a:pt x="0" y="2"/>
                  </a:lnTo>
                </a:path>
              </a:pathLst>
            </a:custGeom>
            <a:gradFill rotWithShape="0">
              <a:gsLst>
                <a:gs pos="0">
                  <a:srgbClr val="FAEFBE"/>
                </a:gs>
                <a:gs pos="100000">
                  <a:srgbClr val="FF9933"/>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grpSp>
      <p:sp>
        <p:nvSpPr>
          <p:cNvPr id="48" name="직사각형 47"/>
          <p:cNvSpPr/>
          <p:nvPr/>
        </p:nvSpPr>
        <p:spPr bwMode="auto">
          <a:xfrm>
            <a:off x="5439168" y="4548098"/>
            <a:ext cx="717008" cy="166413"/>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말하</a:t>
            </a:r>
            <a:r>
              <a:rPr kumimoji="1" lang="ko-KR" altLang="en-US" sz="900" b="1" dirty="0">
                <a:latin typeface="Arial" charset="0"/>
                <a:ea typeface="돋움" pitchFamily="50" charset="-127"/>
              </a:rPr>
              <a:t>기</a:t>
            </a:r>
            <a:endParaRPr kumimoji="1" lang="ko-KR" altLang="en-US" sz="900" b="1" i="0" u="none" strike="noStrike" cap="none" normalizeH="0" baseline="0" dirty="0" smtClean="0">
              <a:ln>
                <a:noFill/>
              </a:ln>
              <a:effectLst/>
              <a:latin typeface="Arial" charset="0"/>
              <a:ea typeface="돋움" pitchFamily="50" charset="-127"/>
            </a:endParaRPr>
          </a:p>
        </p:txBody>
      </p:sp>
      <p:sp>
        <p:nvSpPr>
          <p:cNvPr id="49" name="직사각형 48"/>
          <p:cNvSpPr/>
          <p:nvPr/>
        </p:nvSpPr>
        <p:spPr>
          <a:xfrm>
            <a:off x="5364088" y="5529154"/>
            <a:ext cx="3693142" cy="1169682"/>
          </a:xfrm>
          <a:prstGeom prst="rect">
            <a:avLst/>
          </a:prstGeom>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200" b="1" kern="100" dirty="0" smtClean="0">
                <a:latin typeface="맑은 고딕"/>
                <a:ea typeface="맑은 고딕"/>
                <a:cs typeface="Times New Roman"/>
              </a:rPr>
              <a:t>문제 풀이 완료 시 결과</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오</a:t>
            </a:r>
            <a:r>
              <a:rPr lang="ko-KR" altLang="en-US" sz="1200" b="1" kern="100" dirty="0">
                <a:latin typeface="맑은 고딕"/>
                <a:ea typeface="맑은 고딕"/>
                <a:cs typeface="Times New Roman"/>
              </a:rPr>
              <a:t>답</a:t>
            </a:r>
            <a:r>
              <a:rPr lang="ko-KR" altLang="en-US" sz="1200" b="1" kern="100" dirty="0" smtClean="0">
                <a:latin typeface="맑은 고딕"/>
                <a:ea typeface="맑은 고딕"/>
                <a:cs typeface="Times New Roman"/>
              </a:rPr>
              <a:t>풀이 아이콘 활성화</a:t>
            </a:r>
            <a:endParaRPr lang="en-US" altLang="ko-KR" sz="12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200" b="1" kern="100" dirty="0" smtClean="0">
                <a:latin typeface="맑은 고딕"/>
                <a:ea typeface="맑은 고딕"/>
                <a:cs typeface="Times New Roman"/>
              </a:rPr>
              <a:t>각 버튼 클릭 시 해당화면에 대한 팝업 창 전개 </a:t>
            </a:r>
            <a:endParaRPr lang="en-US" altLang="ko-KR" sz="12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200" b="1" kern="100" dirty="0" smtClean="0">
                <a:latin typeface="맑은 고딕"/>
                <a:ea typeface="맑은 고딕"/>
                <a:cs typeface="Times New Roman"/>
              </a:rPr>
              <a:t>단 하나의 팝업 창에 결과 및 오답풀이 모두 포함되도록</a:t>
            </a:r>
            <a:endParaRPr lang="en-US" altLang="ko-KR" sz="1200" b="1" kern="100" dirty="0" smtClean="0">
              <a:latin typeface="맑은 고딕"/>
              <a:ea typeface="맑은 고딕"/>
              <a:cs typeface="Times New Roman"/>
            </a:endParaRPr>
          </a:p>
        </p:txBody>
      </p:sp>
      <p:grpSp>
        <p:nvGrpSpPr>
          <p:cNvPr id="50" name="Group 104"/>
          <p:cNvGrpSpPr>
            <a:grpSpLocks/>
          </p:cNvGrpSpPr>
          <p:nvPr/>
        </p:nvGrpSpPr>
        <p:grpSpPr bwMode="auto">
          <a:xfrm flipH="1">
            <a:off x="2339752" y="1495416"/>
            <a:ext cx="676102" cy="614665"/>
            <a:chOff x="4215" y="1992"/>
            <a:chExt cx="852" cy="344"/>
          </a:xfrm>
        </p:grpSpPr>
        <p:sp>
          <p:nvSpPr>
            <p:cNvPr id="51" name="Freeform 105"/>
            <p:cNvSpPr>
              <a:spLocks/>
            </p:cNvSpPr>
            <p:nvPr/>
          </p:nvSpPr>
          <p:spPr bwMode="auto">
            <a:xfrm>
              <a:off x="4526" y="2231"/>
              <a:ext cx="319" cy="105"/>
            </a:xfrm>
            <a:custGeom>
              <a:avLst/>
              <a:gdLst>
                <a:gd name="T0" fmla="*/ 0 w 443"/>
                <a:gd name="T1" fmla="*/ 0 h 145"/>
                <a:gd name="T2" fmla="*/ 3 w 443"/>
                <a:gd name="T3" fmla="*/ 43 h 145"/>
                <a:gd name="T4" fmla="*/ 233 w 443"/>
                <a:gd name="T5" fmla="*/ 82 h 145"/>
                <a:gd name="T6" fmla="*/ 324 w 443"/>
                <a:gd name="T7" fmla="*/ 103 h 145"/>
                <a:gd name="T8" fmla="*/ 441 w 443"/>
                <a:gd name="T9" fmla="*/ 145 h 145"/>
                <a:gd name="T10" fmla="*/ 443 w 443"/>
                <a:gd name="T11" fmla="*/ 91 h 145"/>
                <a:gd name="T12" fmla="*/ 246 w 443"/>
                <a:gd name="T13" fmla="*/ 31 h 145"/>
              </a:gdLst>
              <a:ahLst/>
              <a:cxnLst>
                <a:cxn ang="0">
                  <a:pos x="T0" y="T1"/>
                </a:cxn>
                <a:cxn ang="0">
                  <a:pos x="T2" y="T3"/>
                </a:cxn>
                <a:cxn ang="0">
                  <a:pos x="T4" y="T5"/>
                </a:cxn>
                <a:cxn ang="0">
                  <a:pos x="T6" y="T7"/>
                </a:cxn>
                <a:cxn ang="0">
                  <a:pos x="T8" y="T9"/>
                </a:cxn>
                <a:cxn ang="0">
                  <a:pos x="T10" y="T11"/>
                </a:cxn>
                <a:cxn ang="0">
                  <a:pos x="T12" y="T13"/>
                </a:cxn>
              </a:cxnLst>
              <a:rect l="0" t="0" r="r" b="b"/>
              <a:pathLst>
                <a:path w="443" h="145">
                  <a:moveTo>
                    <a:pt x="0" y="0"/>
                  </a:moveTo>
                  <a:lnTo>
                    <a:pt x="3" y="43"/>
                  </a:lnTo>
                  <a:lnTo>
                    <a:pt x="233" y="82"/>
                  </a:lnTo>
                  <a:lnTo>
                    <a:pt x="324" y="103"/>
                  </a:lnTo>
                  <a:lnTo>
                    <a:pt x="441" y="145"/>
                  </a:lnTo>
                  <a:lnTo>
                    <a:pt x="443" y="91"/>
                  </a:lnTo>
                  <a:lnTo>
                    <a:pt x="246" y="31"/>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52" name="Freeform 106"/>
            <p:cNvSpPr>
              <a:spLocks/>
            </p:cNvSpPr>
            <p:nvPr/>
          </p:nvSpPr>
          <p:spPr bwMode="auto">
            <a:xfrm>
              <a:off x="4843" y="2181"/>
              <a:ext cx="220" cy="154"/>
            </a:xfrm>
            <a:custGeom>
              <a:avLst/>
              <a:gdLst>
                <a:gd name="T0" fmla="*/ 218 w 220"/>
                <a:gd name="T1" fmla="*/ 33 h 154"/>
                <a:gd name="T2" fmla="*/ 130 w 220"/>
                <a:gd name="T3" fmla="*/ 76 h 154"/>
                <a:gd name="T4" fmla="*/ 1 w 220"/>
                <a:gd name="T5" fmla="*/ 154 h 154"/>
                <a:gd name="T6" fmla="*/ 0 w 220"/>
                <a:gd name="T7" fmla="*/ 113 h 154"/>
                <a:gd name="T8" fmla="*/ 126 w 220"/>
                <a:gd name="T9" fmla="*/ 36 h 154"/>
                <a:gd name="T10" fmla="*/ 220 w 220"/>
                <a:gd name="T11" fmla="*/ 0 h 154"/>
              </a:gdLst>
              <a:ahLst/>
              <a:cxnLst>
                <a:cxn ang="0">
                  <a:pos x="T0" y="T1"/>
                </a:cxn>
                <a:cxn ang="0">
                  <a:pos x="T2" y="T3"/>
                </a:cxn>
                <a:cxn ang="0">
                  <a:pos x="T4" y="T5"/>
                </a:cxn>
                <a:cxn ang="0">
                  <a:pos x="T6" y="T7"/>
                </a:cxn>
                <a:cxn ang="0">
                  <a:pos x="T8" y="T9"/>
                </a:cxn>
                <a:cxn ang="0">
                  <a:pos x="T10" y="T11"/>
                </a:cxn>
              </a:cxnLst>
              <a:rect l="0" t="0" r="r" b="b"/>
              <a:pathLst>
                <a:path w="220" h="154">
                  <a:moveTo>
                    <a:pt x="218" y="33"/>
                  </a:moveTo>
                  <a:lnTo>
                    <a:pt x="130" y="76"/>
                  </a:lnTo>
                  <a:lnTo>
                    <a:pt x="1" y="154"/>
                  </a:lnTo>
                  <a:lnTo>
                    <a:pt x="0" y="113"/>
                  </a:lnTo>
                  <a:lnTo>
                    <a:pt x="126" y="36"/>
                  </a:lnTo>
                  <a:lnTo>
                    <a:pt x="220" y="0"/>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53" name="Freeform 107"/>
            <p:cNvSpPr>
              <a:spLocks/>
            </p:cNvSpPr>
            <p:nvPr/>
          </p:nvSpPr>
          <p:spPr bwMode="auto">
            <a:xfrm>
              <a:off x="4215" y="1992"/>
              <a:ext cx="707" cy="245"/>
            </a:xfrm>
            <a:custGeom>
              <a:avLst/>
              <a:gdLst>
                <a:gd name="T0" fmla="*/ 2 w 707"/>
                <a:gd name="T1" fmla="*/ 1 h 245"/>
                <a:gd name="T2" fmla="*/ 52 w 707"/>
                <a:gd name="T3" fmla="*/ 0 h 245"/>
                <a:gd name="T4" fmla="*/ 77 w 707"/>
                <a:gd name="T5" fmla="*/ 0 h 245"/>
                <a:gd name="T6" fmla="*/ 106 w 707"/>
                <a:gd name="T7" fmla="*/ 0 h 245"/>
                <a:gd name="T8" fmla="*/ 113 w 707"/>
                <a:gd name="T9" fmla="*/ 8 h 245"/>
                <a:gd name="T10" fmla="*/ 137 w 707"/>
                <a:gd name="T11" fmla="*/ 20 h 245"/>
                <a:gd name="T12" fmla="*/ 170 w 707"/>
                <a:gd name="T13" fmla="*/ 17 h 245"/>
                <a:gd name="T14" fmla="*/ 194 w 707"/>
                <a:gd name="T15" fmla="*/ 20 h 245"/>
                <a:gd name="T16" fmla="*/ 212 w 707"/>
                <a:gd name="T17" fmla="*/ 35 h 245"/>
                <a:gd name="T18" fmla="*/ 231 w 707"/>
                <a:gd name="T19" fmla="*/ 23 h 245"/>
                <a:gd name="T20" fmla="*/ 254 w 707"/>
                <a:gd name="T21" fmla="*/ 39 h 245"/>
                <a:gd name="T22" fmla="*/ 270 w 707"/>
                <a:gd name="T23" fmla="*/ 26 h 245"/>
                <a:gd name="T24" fmla="*/ 299 w 707"/>
                <a:gd name="T25" fmla="*/ 30 h 245"/>
                <a:gd name="T26" fmla="*/ 318 w 707"/>
                <a:gd name="T27" fmla="*/ 39 h 245"/>
                <a:gd name="T28" fmla="*/ 347 w 707"/>
                <a:gd name="T29" fmla="*/ 48 h 245"/>
                <a:gd name="T30" fmla="*/ 362 w 707"/>
                <a:gd name="T31" fmla="*/ 61 h 245"/>
                <a:gd name="T32" fmla="*/ 383 w 707"/>
                <a:gd name="T33" fmla="*/ 66 h 245"/>
                <a:gd name="T34" fmla="*/ 399 w 707"/>
                <a:gd name="T35" fmla="*/ 77 h 245"/>
                <a:gd name="T36" fmla="*/ 427 w 707"/>
                <a:gd name="T37" fmla="*/ 85 h 245"/>
                <a:gd name="T38" fmla="*/ 451 w 707"/>
                <a:gd name="T39" fmla="*/ 95 h 245"/>
                <a:gd name="T40" fmla="*/ 471 w 707"/>
                <a:gd name="T41" fmla="*/ 104 h 245"/>
                <a:gd name="T42" fmla="*/ 501 w 707"/>
                <a:gd name="T43" fmla="*/ 119 h 245"/>
                <a:gd name="T44" fmla="*/ 522 w 707"/>
                <a:gd name="T45" fmla="*/ 129 h 245"/>
                <a:gd name="T46" fmla="*/ 548 w 707"/>
                <a:gd name="T47" fmla="*/ 141 h 245"/>
                <a:gd name="T48" fmla="*/ 572 w 707"/>
                <a:gd name="T49" fmla="*/ 152 h 245"/>
                <a:gd name="T50" fmla="*/ 597 w 707"/>
                <a:gd name="T51" fmla="*/ 165 h 245"/>
                <a:gd name="T52" fmla="*/ 633 w 707"/>
                <a:gd name="T53" fmla="*/ 180 h 245"/>
                <a:gd name="T54" fmla="*/ 645 w 707"/>
                <a:gd name="T55" fmla="*/ 189 h 245"/>
                <a:gd name="T56" fmla="*/ 693 w 707"/>
                <a:gd name="T57" fmla="*/ 203 h 245"/>
                <a:gd name="T58" fmla="*/ 707 w 707"/>
                <a:gd name="T59" fmla="*/ 245 h 245"/>
                <a:gd name="T60" fmla="*/ 487 w 707"/>
                <a:gd name="T61" fmla="*/ 232 h 245"/>
                <a:gd name="T62" fmla="*/ 466 w 707"/>
                <a:gd name="T63" fmla="*/ 204 h 245"/>
                <a:gd name="T64" fmla="*/ 451 w 707"/>
                <a:gd name="T65" fmla="*/ 190 h 245"/>
                <a:gd name="T66" fmla="*/ 432 w 707"/>
                <a:gd name="T67" fmla="*/ 175 h 245"/>
                <a:gd name="T68" fmla="*/ 412 w 707"/>
                <a:gd name="T69" fmla="*/ 160 h 245"/>
                <a:gd name="T70" fmla="*/ 388 w 707"/>
                <a:gd name="T71" fmla="*/ 142 h 245"/>
                <a:gd name="T72" fmla="*/ 367 w 707"/>
                <a:gd name="T73" fmla="*/ 129 h 245"/>
                <a:gd name="T74" fmla="*/ 338 w 707"/>
                <a:gd name="T75" fmla="*/ 111 h 245"/>
                <a:gd name="T76" fmla="*/ 304 w 707"/>
                <a:gd name="T77" fmla="*/ 93 h 245"/>
                <a:gd name="T78" fmla="*/ 280 w 707"/>
                <a:gd name="T79" fmla="*/ 79 h 245"/>
                <a:gd name="T80" fmla="*/ 256 w 707"/>
                <a:gd name="T81" fmla="*/ 69 h 245"/>
                <a:gd name="T82" fmla="*/ 235 w 707"/>
                <a:gd name="T83" fmla="*/ 62 h 245"/>
                <a:gd name="T84" fmla="*/ 217 w 707"/>
                <a:gd name="T85" fmla="*/ 54 h 245"/>
                <a:gd name="T86" fmla="*/ 188 w 707"/>
                <a:gd name="T87" fmla="*/ 46 h 245"/>
                <a:gd name="T88" fmla="*/ 162 w 707"/>
                <a:gd name="T89" fmla="*/ 40 h 245"/>
                <a:gd name="T90" fmla="*/ 133 w 707"/>
                <a:gd name="T91" fmla="*/ 34 h 245"/>
                <a:gd name="T92" fmla="*/ 98 w 707"/>
                <a:gd name="T93" fmla="*/ 27 h 245"/>
                <a:gd name="T94" fmla="*/ 64 w 707"/>
                <a:gd name="T95" fmla="*/ 22 h 245"/>
                <a:gd name="T96" fmla="*/ 0 w 707"/>
                <a:gd name="T97" fmla="*/ 14 h 245"/>
                <a:gd name="T98" fmla="*/ 2 w 707"/>
                <a:gd name="T9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7" h="245">
                  <a:moveTo>
                    <a:pt x="2" y="1"/>
                  </a:moveTo>
                  <a:lnTo>
                    <a:pt x="52" y="0"/>
                  </a:lnTo>
                  <a:lnTo>
                    <a:pt x="77" y="0"/>
                  </a:lnTo>
                  <a:lnTo>
                    <a:pt x="106" y="0"/>
                  </a:lnTo>
                  <a:lnTo>
                    <a:pt x="113" y="8"/>
                  </a:lnTo>
                  <a:lnTo>
                    <a:pt x="137" y="20"/>
                  </a:lnTo>
                  <a:lnTo>
                    <a:pt x="170" y="17"/>
                  </a:lnTo>
                  <a:lnTo>
                    <a:pt x="194" y="20"/>
                  </a:lnTo>
                  <a:lnTo>
                    <a:pt x="212" y="35"/>
                  </a:lnTo>
                  <a:lnTo>
                    <a:pt x="231" y="23"/>
                  </a:lnTo>
                  <a:lnTo>
                    <a:pt x="254" y="39"/>
                  </a:lnTo>
                  <a:lnTo>
                    <a:pt x="270" y="26"/>
                  </a:lnTo>
                  <a:lnTo>
                    <a:pt x="299" y="30"/>
                  </a:lnTo>
                  <a:lnTo>
                    <a:pt x="318" y="39"/>
                  </a:lnTo>
                  <a:lnTo>
                    <a:pt x="347" y="48"/>
                  </a:lnTo>
                  <a:lnTo>
                    <a:pt x="362" y="61"/>
                  </a:lnTo>
                  <a:lnTo>
                    <a:pt x="383" y="66"/>
                  </a:lnTo>
                  <a:lnTo>
                    <a:pt x="399" y="77"/>
                  </a:lnTo>
                  <a:lnTo>
                    <a:pt x="427" y="85"/>
                  </a:lnTo>
                  <a:lnTo>
                    <a:pt x="451" y="95"/>
                  </a:lnTo>
                  <a:lnTo>
                    <a:pt x="471" y="104"/>
                  </a:lnTo>
                  <a:lnTo>
                    <a:pt x="501" y="119"/>
                  </a:lnTo>
                  <a:lnTo>
                    <a:pt x="522" y="129"/>
                  </a:lnTo>
                  <a:lnTo>
                    <a:pt x="548" y="141"/>
                  </a:lnTo>
                  <a:lnTo>
                    <a:pt x="572" y="152"/>
                  </a:lnTo>
                  <a:lnTo>
                    <a:pt x="597" y="165"/>
                  </a:lnTo>
                  <a:lnTo>
                    <a:pt x="633" y="180"/>
                  </a:lnTo>
                  <a:lnTo>
                    <a:pt x="645" y="189"/>
                  </a:lnTo>
                  <a:lnTo>
                    <a:pt x="693" y="203"/>
                  </a:lnTo>
                  <a:lnTo>
                    <a:pt x="707" y="245"/>
                  </a:lnTo>
                  <a:lnTo>
                    <a:pt x="487" y="232"/>
                  </a:lnTo>
                  <a:lnTo>
                    <a:pt x="466" y="204"/>
                  </a:lnTo>
                  <a:lnTo>
                    <a:pt x="451" y="190"/>
                  </a:lnTo>
                  <a:lnTo>
                    <a:pt x="432" y="175"/>
                  </a:lnTo>
                  <a:lnTo>
                    <a:pt x="412" y="160"/>
                  </a:lnTo>
                  <a:lnTo>
                    <a:pt x="388" y="142"/>
                  </a:lnTo>
                  <a:lnTo>
                    <a:pt x="367" y="129"/>
                  </a:lnTo>
                  <a:lnTo>
                    <a:pt x="338" y="111"/>
                  </a:lnTo>
                  <a:lnTo>
                    <a:pt x="304" y="93"/>
                  </a:lnTo>
                  <a:lnTo>
                    <a:pt x="280" y="79"/>
                  </a:lnTo>
                  <a:lnTo>
                    <a:pt x="256" y="69"/>
                  </a:lnTo>
                  <a:lnTo>
                    <a:pt x="235" y="62"/>
                  </a:lnTo>
                  <a:lnTo>
                    <a:pt x="217" y="54"/>
                  </a:lnTo>
                  <a:lnTo>
                    <a:pt x="188" y="46"/>
                  </a:lnTo>
                  <a:lnTo>
                    <a:pt x="162" y="40"/>
                  </a:lnTo>
                  <a:lnTo>
                    <a:pt x="133" y="34"/>
                  </a:lnTo>
                  <a:lnTo>
                    <a:pt x="98" y="27"/>
                  </a:lnTo>
                  <a:lnTo>
                    <a:pt x="64" y="22"/>
                  </a:lnTo>
                  <a:lnTo>
                    <a:pt x="0" y="14"/>
                  </a:lnTo>
                  <a:lnTo>
                    <a:pt x="2" y="1"/>
                  </a:lnTo>
                </a:path>
              </a:pathLst>
            </a:custGeom>
            <a:gradFill rotWithShape="0">
              <a:gsLst>
                <a:gs pos="0">
                  <a:srgbClr val="990000"/>
                </a:gs>
                <a:gs pos="100000">
                  <a:srgbClr val="990000">
                    <a:gamma/>
                    <a:shade val="0"/>
                    <a:invGamma/>
                  </a:srgbClr>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54" name="Freeform 108"/>
            <p:cNvSpPr>
              <a:spLocks/>
            </p:cNvSpPr>
            <p:nvPr/>
          </p:nvSpPr>
          <p:spPr bwMode="auto">
            <a:xfrm>
              <a:off x="4218" y="1992"/>
              <a:ext cx="849" cy="308"/>
            </a:xfrm>
            <a:custGeom>
              <a:avLst/>
              <a:gdLst>
                <a:gd name="T0" fmla="*/ 50 w 849"/>
                <a:gd name="T1" fmla="*/ 0 h 308"/>
                <a:gd name="T2" fmla="*/ 103 w 849"/>
                <a:gd name="T3" fmla="*/ 0 h 308"/>
                <a:gd name="T4" fmla="*/ 159 w 849"/>
                <a:gd name="T5" fmla="*/ 2 h 308"/>
                <a:gd name="T6" fmla="*/ 211 w 849"/>
                <a:gd name="T7" fmla="*/ 7 h 308"/>
                <a:gd name="T8" fmla="*/ 271 w 849"/>
                <a:gd name="T9" fmla="*/ 16 h 308"/>
                <a:gd name="T10" fmla="*/ 328 w 849"/>
                <a:gd name="T11" fmla="*/ 29 h 308"/>
                <a:gd name="T12" fmla="*/ 388 w 849"/>
                <a:gd name="T13" fmla="*/ 45 h 308"/>
                <a:gd name="T14" fmla="*/ 442 w 849"/>
                <a:gd name="T15" fmla="*/ 64 h 308"/>
                <a:gd name="T16" fmla="*/ 493 w 849"/>
                <a:gd name="T17" fmla="*/ 81 h 308"/>
                <a:gd name="T18" fmla="*/ 546 w 849"/>
                <a:gd name="T19" fmla="*/ 102 h 308"/>
                <a:gd name="T20" fmla="*/ 595 w 849"/>
                <a:gd name="T21" fmla="*/ 124 h 308"/>
                <a:gd name="T22" fmla="*/ 642 w 849"/>
                <a:gd name="T23" fmla="*/ 150 h 308"/>
                <a:gd name="T24" fmla="*/ 681 w 849"/>
                <a:gd name="T25" fmla="*/ 176 h 308"/>
                <a:gd name="T26" fmla="*/ 711 w 849"/>
                <a:gd name="T27" fmla="*/ 204 h 308"/>
                <a:gd name="T28" fmla="*/ 812 w 849"/>
                <a:gd name="T29" fmla="*/ 206 h 308"/>
                <a:gd name="T30" fmla="*/ 777 w 849"/>
                <a:gd name="T31" fmla="*/ 224 h 308"/>
                <a:gd name="T32" fmla="*/ 745 w 849"/>
                <a:gd name="T33" fmla="*/ 237 h 308"/>
                <a:gd name="T34" fmla="*/ 713 w 849"/>
                <a:gd name="T35" fmla="*/ 254 h 308"/>
                <a:gd name="T36" fmla="*/ 674 w 849"/>
                <a:gd name="T37" fmla="*/ 275 h 308"/>
                <a:gd name="T38" fmla="*/ 641 w 849"/>
                <a:gd name="T39" fmla="*/ 298 h 308"/>
                <a:gd name="T40" fmla="*/ 613 w 849"/>
                <a:gd name="T41" fmla="*/ 304 h 308"/>
                <a:gd name="T42" fmla="*/ 582 w 849"/>
                <a:gd name="T43" fmla="*/ 294 h 308"/>
                <a:gd name="T44" fmla="*/ 544 w 849"/>
                <a:gd name="T45" fmla="*/ 283 h 308"/>
                <a:gd name="T46" fmla="*/ 510 w 849"/>
                <a:gd name="T47" fmla="*/ 276 h 308"/>
                <a:gd name="T48" fmla="*/ 471 w 849"/>
                <a:gd name="T49" fmla="*/ 269 h 308"/>
                <a:gd name="T50" fmla="*/ 431 w 849"/>
                <a:gd name="T51" fmla="*/ 262 h 308"/>
                <a:gd name="T52" fmla="*/ 393 w 849"/>
                <a:gd name="T53" fmla="*/ 255 h 308"/>
                <a:gd name="T54" fmla="*/ 355 w 849"/>
                <a:gd name="T55" fmla="*/ 250 h 308"/>
                <a:gd name="T56" fmla="*/ 306 w 849"/>
                <a:gd name="T57" fmla="*/ 243 h 308"/>
                <a:gd name="T58" fmla="*/ 488 w 849"/>
                <a:gd name="T59" fmla="*/ 204 h 308"/>
                <a:gd name="T60" fmla="*/ 446 w 849"/>
                <a:gd name="T61" fmla="*/ 165 h 308"/>
                <a:gd name="T62" fmla="*/ 413 w 849"/>
                <a:gd name="T63" fmla="*/ 142 h 308"/>
                <a:gd name="T64" fmla="*/ 366 w 849"/>
                <a:gd name="T65" fmla="*/ 112 h 308"/>
                <a:gd name="T66" fmla="*/ 324 w 849"/>
                <a:gd name="T67" fmla="*/ 88 h 308"/>
                <a:gd name="T68" fmla="*/ 292 w 849"/>
                <a:gd name="T69" fmla="*/ 70 h 308"/>
                <a:gd name="T70" fmla="*/ 251 w 849"/>
                <a:gd name="T71" fmla="*/ 52 h 308"/>
                <a:gd name="T72" fmla="*/ 209 w 849"/>
                <a:gd name="T73" fmla="*/ 38 h 308"/>
                <a:gd name="T74" fmla="*/ 159 w 849"/>
                <a:gd name="T75" fmla="*/ 26 h 308"/>
                <a:gd name="T76" fmla="*/ 105 w 849"/>
                <a:gd name="T77" fmla="*/ 16 h 308"/>
                <a:gd name="T78" fmla="*/ 47 w 849"/>
                <a:gd name="T79" fmla="*/ 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9" h="308">
                  <a:moveTo>
                    <a:pt x="0" y="2"/>
                  </a:moveTo>
                  <a:lnTo>
                    <a:pt x="50" y="0"/>
                  </a:lnTo>
                  <a:lnTo>
                    <a:pt x="74" y="0"/>
                  </a:lnTo>
                  <a:lnTo>
                    <a:pt x="103" y="0"/>
                  </a:lnTo>
                  <a:lnTo>
                    <a:pt x="132" y="1"/>
                  </a:lnTo>
                  <a:lnTo>
                    <a:pt x="159" y="2"/>
                  </a:lnTo>
                  <a:lnTo>
                    <a:pt x="186" y="4"/>
                  </a:lnTo>
                  <a:lnTo>
                    <a:pt x="211" y="7"/>
                  </a:lnTo>
                  <a:lnTo>
                    <a:pt x="238" y="11"/>
                  </a:lnTo>
                  <a:lnTo>
                    <a:pt x="271" y="16"/>
                  </a:lnTo>
                  <a:lnTo>
                    <a:pt x="300" y="23"/>
                  </a:lnTo>
                  <a:lnTo>
                    <a:pt x="328" y="29"/>
                  </a:lnTo>
                  <a:lnTo>
                    <a:pt x="359" y="36"/>
                  </a:lnTo>
                  <a:lnTo>
                    <a:pt x="388" y="45"/>
                  </a:lnTo>
                  <a:lnTo>
                    <a:pt x="418" y="55"/>
                  </a:lnTo>
                  <a:lnTo>
                    <a:pt x="442" y="64"/>
                  </a:lnTo>
                  <a:lnTo>
                    <a:pt x="471" y="73"/>
                  </a:lnTo>
                  <a:lnTo>
                    <a:pt x="493" y="81"/>
                  </a:lnTo>
                  <a:lnTo>
                    <a:pt x="520" y="91"/>
                  </a:lnTo>
                  <a:lnTo>
                    <a:pt x="546" y="102"/>
                  </a:lnTo>
                  <a:lnTo>
                    <a:pt x="572" y="114"/>
                  </a:lnTo>
                  <a:lnTo>
                    <a:pt x="595" y="124"/>
                  </a:lnTo>
                  <a:lnTo>
                    <a:pt x="619" y="138"/>
                  </a:lnTo>
                  <a:lnTo>
                    <a:pt x="642" y="150"/>
                  </a:lnTo>
                  <a:lnTo>
                    <a:pt x="664" y="163"/>
                  </a:lnTo>
                  <a:lnTo>
                    <a:pt x="681" y="176"/>
                  </a:lnTo>
                  <a:lnTo>
                    <a:pt x="695" y="187"/>
                  </a:lnTo>
                  <a:lnTo>
                    <a:pt x="711" y="204"/>
                  </a:lnTo>
                  <a:lnTo>
                    <a:pt x="849" y="189"/>
                  </a:lnTo>
                  <a:lnTo>
                    <a:pt x="812" y="206"/>
                  </a:lnTo>
                  <a:lnTo>
                    <a:pt x="795" y="216"/>
                  </a:lnTo>
                  <a:lnTo>
                    <a:pt x="777" y="224"/>
                  </a:lnTo>
                  <a:lnTo>
                    <a:pt x="761" y="230"/>
                  </a:lnTo>
                  <a:lnTo>
                    <a:pt x="745" y="237"/>
                  </a:lnTo>
                  <a:lnTo>
                    <a:pt x="729" y="245"/>
                  </a:lnTo>
                  <a:lnTo>
                    <a:pt x="713" y="254"/>
                  </a:lnTo>
                  <a:lnTo>
                    <a:pt x="694" y="265"/>
                  </a:lnTo>
                  <a:lnTo>
                    <a:pt x="674" y="275"/>
                  </a:lnTo>
                  <a:lnTo>
                    <a:pt x="658" y="286"/>
                  </a:lnTo>
                  <a:lnTo>
                    <a:pt x="641" y="298"/>
                  </a:lnTo>
                  <a:lnTo>
                    <a:pt x="627" y="308"/>
                  </a:lnTo>
                  <a:lnTo>
                    <a:pt x="613" y="304"/>
                  </a:lnTo>
                  <a:lnTo>
                    <a:pt x="598" y="298"/>
                  </a:lnTo>
                  <a:lnTo>
                    <a:pt x="582" y="294"/>
                  </a:lnTo>
                  <a:lnTo>
                    <a:pt x="564" y="289"/>
                  </a:lnTo>
                  <a:lnTo>
                    <a:pt x="544" y="283"/>
                  </a:lnTo>
                  <a:lnTo>
                    <a:pt x="527" y="279"/>
                  </a:lnTo>
                  <a:lnTo>
                    <a:pt x="510" y="276"/>
                  </a:lnTo>
                  <a:lnTo>
                    <a:pt x="491" y="272"/>
                  </a:lnTo>
                  <a:lnTo>
                    <a:pt x="471" y="269"/>
                  </a:lnTo>
                  <a:lnTo>
                    <a:pt x="450" y="265"/>
                  </a:lnTo>
                  <a:lnTo>
                    <a:pt x="431" y="262"/>
                  </a:lnTo>
                  <a:lnTo>
                    <a:pt x="413" y="259"/>
                  </a:lnTo>
                  <a:lnTo>
                    <a:pt x="393" y="255"/>
                  </a:lnTo>
                  <a:lnTo>
                    <a:pt x="373" y="253"/>
                  </a:lnTo>
                  <a:lnTo>
                    <a:pt x="355" y="250"/>
                  </a:lnTo>
                  <a:lnTo>
                    <a:pt x="335" y="247"/>
                  </a:lnTo>
                  <a:lnTo>
                    <a:pt x="306" y="243"/>
                  </a:lnTo>
                  <a:lnTo>
                    <a:pt x="502" y="222"/>
                  </a:lnTo>
                  <a:lnTo>
                    <a:pt x="488" y="204"/>
                  </a:lnTo>
                  <a:lnTo>
                    <a:pt x="474" y="190"/>
                  </a:lnTo>
                  <a:lnTo>
                    <a:pt x="446" y="165"/>
                  </a:lnTo>
                  <a:lnTo>
                    <a:pt x="429" y="153"/>
                  </a:lnTo>
                  <a:lnTo>
                    <a:pt x="413" y="142"/>
                  </a:lnTo>
                  <a:lnTo>
                    <a:pt x="384" y="123"/>
                  </a:lnTo>
                  <a:lnTo>
                    <a:pt x="366" y="112"/>
                  </a:lnTo>
                  <a:lnTo>
                    <a:pt x="344" y="98"/>
                  </a:lnTo>
                  <a:lnTo>
                    <a:pt x="324" y="88"/>
                  </a:lnTo>
                  <a:lnTo>
                    <a:pt x="308" y="79"/>
                  </a:lnTo>
                  <a:lnTo>
                    <a:pt x="292" y="70"/>
                  </a:lnTo>
                  <a:lnTo>
                    <a:pt x="272" y="61"/>
                  </a:lnTo>
                  <a:lnTo>
                    <a:pt x="251" y="52"/>
                  </a:lnTo>
                  <a:lnTo>
                    <a:pt x="230" y="45"/>
                  </a:lnTo>
                  <a:lnTo>
                    <a:pt x="209" y="38"/>
                  </a:lnTo>
                  <a:lnTo>
                    <a:pt x="183" y="31"/>
                  </a:lnTo>
                  <a:lnTo>
                    <a:pt x="159" y="26"/>
                  </a:lnTo>
                  <a:lnTo>
                    <a:pt x="132" y="21"/>
                  </a:lnTo>
                  <a:lnTo>
                    <a:pt x="105" y="16"/>
                  </a:lnTo>
                  <a:lnTo>
                    <a:pt x="77" y="12"/>
                  </a:lnTo>
                  <a:lnTo>
                    <a:pt x="47" y="8"/>
                  </a:lnTo>
                  <a:lnTo>
                    <a:pt x="0" y="2"/>
                  </a:lnTo>
                </a:path>
              </a:pathLst>
            </a:custGeom>
            <a:gradFill rotWithShape="0">
              <a:gsLst>
                <a:gs pos="0">
                  <a:srgbClr val="FAEFBE"/>
                </a:gs>
                <a:gs pos="100000">
                  <a:srgbClr val="FF9933"/>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grpSp>
      <p:sp>
        <p:nvSpPr>
          <p:cNvPr id="55" name="TextBox 5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학습자</a:t>
            </a:r>
            <a:endParaRPr lang="ko-KR" altLang="en-US" sz="1200" b="1" dirty="0"/>
          </a:p>
        </p:txBody>
      </p:sp>
      <p:sp>
        <p:nvSpPr>
          <p:cNvPr id="2" name="직사각형 1"/>
          <p:cNvSpPr/>
          <p:nvPr/>
        </p:nvSpPr>
        <p:spPr bwMode="auto">
          <a:xfrm>
            <a:off x="5868144" y="692696"/>
            <a:ext cx="2260859" cy="1882839"/>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추후 상의 </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448551363"/>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706" y="915412"/>
            <a:ext cx="7575464" cy="3988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 name="TextBox 5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학습자</a:t>
            </a:r>
            <a:endParaRPr lang="ko-KR" altLang="en-US" sz="1200" b="1" dirty="0"/>
          </a:p>
        </p:txBody>
      </p:sp>
      <p:sp>
        <p:nvSpPr>
          <p:cNvPr id="2" name="직사각형 1"/>
          <p:cNvSpPr/>
          <p:nvPr/>
        </p:nvSpPr>
        <p:spPr bwMode="auto">
          <a:xfrm>
            <a:off x="2206974" y="1556792"/>
            <a:ext cx="6170110" cy="3600400"/>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2" name="AutoShape 85"/>
          <p:cNvSpPr>
            <a:spLocks noChangeArrowheads="1"/>
          </p:cNvSpPr>
          <p:nvPr/>
        </p:nvSpPr>
        <p:spPr bwMode="auto">
          <a:xfrm rot="10800000">
            <a:off x="2182961" y="2523440"/>
            <a:ext cx="588839" cy="17459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pic>
        <p:nvPicPr>
          <p:cNvPr id="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858" y="1589449"/>
            <a:ext cx="6087568" cy="97581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nvGrpSpPr>
          <p:cNvPr id="4" name="그룹 3"/>
          <p:cNvGrpSpPr/>
          <p:nvPr/>
        </p:nvGrpSpPr>
        <p:grpSpPr>
          <a:xfrm>
            <a:off x="3203848" y="2565261"/>
            <a:ext cx="3874746" cy="4292739"/>
            <a:chOff x="2663957" y="2048682"/>
            <a:chExt cx="4860371" cy="4797152"/>
          </a:xfrm>
        </p:grpSpPr>
        <p:sp>
          <p:nvSpPr>
            <p:cNvPr id="39" name="직사각형 38"/>
            <p:cNvSpPr/>
            <p:nvPr/>
          </p:nvSpPr>
          <p:spPr>
            <a:xfrm>
              <a:off x="2663957" y="2143829"/>
              <a:ext cx="4796628" cy="4574739"/>
            </a:xfrm>
            <a:prstGeom prst="rect">
              <a:avLst/>
            </a:prstGeom>
            <a:ln w="19050">
              <a:solidFill>
                <a:schemeClr val="tx1"/>
              </a:solidFill>
            </a:ln>
          </p:spPr>
          <p:txBody>
            <a:bodyPr wrap="square" lIns="0" tIns="0" rIns="0" bIns="0" anchor="ctr">
              <a:normAutofit/>
            </a:bodyPr>
            <a:lstStyle/>
            <a:p>
              <a:pPr marL="171450" indent="-85725">
                <a:buFont typeface="Arial" panose="020B0604020202020204" pitchFamily="34" charset="0"/>
                <a:buChar char="•"/>
              </a:pPr>
              <a:endParaRPr lang="en-US" altLang="ko-KR" sz="1200" b="1" kern="100" dirty="0" smtClean="0">
                <a:latin typeface="맑은 고딕"/>
                <a:ea typeface="맑은 고딕"/>
                <a:cs typeface="Times New Roman"/>
              </a:endParaRPr>
            </a:p>
          </p:txBody>
        </p:sp>
        <p:pic>
          <p:nvPicPr>
            <p:cNvPr id="4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4247" y="2154461"/>
              <a:ext cx="104802" cy="4564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TextBox 40"/>
            <p:cNvSpPr txBox="1"/>
            <p:nvPr/>
          </p:nvSpPr>
          <p:spPr>
            <a:xfrm>
              <a:off x="7285585" y="2048682"/>
              <a:ext cx="238743" cy="4797152"/>
            </a:xfrm>
            <a:prstGeom prst="rect">
              <a:avLst/>
            </a:prstGeom>
            <a:noFill/>
            <a:ln w="25400">
              <a:solidFill>
                <a:srgbClr val="FF0000"/>
              </a:solidFill>
              <a:prstDash val="dash"/>
            </a:ln>
          </p:spPr>
          <p:txBody>
            <a:bodyPr wrap="square" rtlCol="0">
              <a:normAutofit/>
            </a:bodyPr>
            <a:lstStyle/>
            <a:p>
              <a:endParaRPr lang="ko-KR" altLang="en-US" dirty="0"/>
            </a:p>
          </p:txBody>
        </p:sp>
        <p:sp>
          <p:nvSpPr>
            <p:cNvPr id="42" name="TextBox 41"/>
            <p:cNvSpPr txBox="1"/>
            <p:nvPr/>
          </p:nvSpPr>
          <p:spPr>
            <a:xfrm>
              <a:off x="6441569" y="2294819"/>
              <a:ext cx="690540" cy="218782"/>
            </a:xfrm>
            <a:prstGeom prst="rect">
              <a:avLst/>
            </a:prstGeom>
            <a:solidFill>
              <a:schemeClr val="bg1">
                <a:lumMod val="95000"/>
              </a:schemeClr>
            </a:solidFill>
            <a:ln>
              <a:solidFill>
                <a:schemeClr val="tx1"/>
              </a:solidFill>
            </a:ln>
          </p:spPr>
          <p:txBody>
            <a:bodyPr wrap="square" lIns="0" tIns="0" rIns="0" bIns="0" rtlCol="0" anchor="ctr">
              <a:normAutofit/>
            </a:bodyPr>
            <a:lstStyle/>
            <a:p>
              <a:pPr algn="ctr"/>
              <a:r>
                <a:rPr lang="ko-KR" altLang="en-US" sz="900" b="1" dirty="0" smtClean="0"/>
                <a:t>제출</a:t>
              </a:r>
              <a:endParaRPr lang="ko-KR" altLang="en-US" sz="900" b="1" dirty="0"/>
            </a:p>
          </p:txBody>
        </p:sp>
        <p:pic>
          <p:nvPicPr>
            <p:cNvPr id="4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9270" y="2223864"/>
              <a:ext cx="4433783" cy="4465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5073417" y="2637246"/>
              <a:ext cx="2059663" cy="215106"/>
            </a:xfrm>
            <a:prstGeom prst="rect">
              <a:avLst/>
            </a:prstGeom>
            <a:solidFill>
              <a:schemeClr val="bg1">
                <a:lumMod val="95000"/>
              </a:schemeClr>
            </a:solidFill>
            <a:ln>
              <a:solidFill>
                <a:schemeClr val="tx1"/>
              </a:solidFill>
            </a:ln>
          </p:spPr>
          <p:txBody>
            <a:bodyPr wrap="square" lIns="0" tIns="0" rIns="0" bIns="0" rtlCol="0" anchor="ctr">
              <a:normAutofit/>
            </a:bodyPr>
            <a:lstStyle/>
            <a:p>
              <a:pPr algn="ctr"/>
              <a:r>
                <a:rPr lang="ko-KR" altLang="en-US" sz="900" b="1" dirty="0" smtClean="0"/>
                <a:t>총 시험시간</a:t>
              </a:r>
              <a:r>
                <a:rPr lang="en-US" altLang="ko-KR" sz="900" b="1" dirty="0" smtClean="0"/>
                <a:t> / </a:t>
              </a:r>
              <a:r>
                <a:rPr lang="ko-KR" altLang="en-US" sz="900" b="1" dirty="0" smtClean="0"/>
                <a:t>경과시간</a:t>
              </a:r>
              <a:r>
                <a:rPr lang="en-US" altLang="ko-KR" sz="900" b="1" dirty="0" smtClean="0"/>
                <a:t> </a:t>
              </a:r>
              <a:endParaRPr lang="ko-KR" altLang="en-US" sz="900" b="1" dirty="0"/>
            </a:p>
          </p:txBody>
        </p:sp>
        <p:sp>
          <p:nvSpPr>
            <p:cNvPr id="45" name="TextBox 44"/>
            <p:cNvSpPr txBox="1"/>
            <p:nvPr/>
          </p:nvSpPr>
          <p:spPr>
            <a:xfrm>
              <a:off x="2912149" y="2287138"/>
              <a:ext cx="1297172" cy="263787"/>
            </a:xfrm>
            <a:prstGeom prst="rect">
              <a:avLst/>
            </a:prstGeom>
            <a:solidFill>
              <a:schemeClr val="bg1">
                <a:lumMod val="95000"/>
              </a:schemeClr>
            </a:solidFill>
            <a:ln>
              <a:solidFill>
                <a:schemeClr val="tx1"/>
              </a:solidFill>
            </a:ln>
          </p:spPr>
          <p:txBody>
            <a:bodyPr wrap="square" lIns="0" tIns="0" rIns="0" bIns="0" rtlCol="0" anchor="ctr">
              <a:normAutofit/>
            </a:bodyPr>
            <a:lstStyle/>
            <a:p>
              <a:pPr algn="ctr"/>
              <a:r>
                <a:rPr lang="ko-KR" altLang="en-US" sz="900" b="1" dirty="0" smtClean="0"/>
                <a:t>시험 명</a:t>
              </a:r>
              <a:r>
                <a:rPr lang="en-US" altLang="ko-KR" sz="900" b="1" dirty="0" smtClean="0"/>
                <a:t> / </a:t>
              </a:r>
              <a:r>
                <a:rPr lang="ko-KR" altLang="en-US" sz="900" b="1" dirty="0" smtClean="0"/>
                <a:t>영역</a:t>
              </a:r>
              <a:endParaRPr lang="ko-KR" altLang="en-US" sz="900" b="1" dirty="0"/>
            </a:p>
          </p:txBody>
        </p:sp>
        <p:grpSp>
          <p:nvGrpSpPr>
            <p:cNvPr id="46" name="그룹 45"/>
            <p:cNvGrpSpPr/>
            <p:nvPr/>
          </p:nvGrpSpPr>
          <p:grpSpPr>
            <a:xfrm>
              <a:off x="5762633" y="2309640"/>
              <a:ext cx="1381080" cy="218782"/>
              <a:chOff x="3481842" y="6101506"/>
              <a:chExt cx="1381080" cy="218782"/>
            </a:xfrm>
          </p:grpSpPr>
          <p:sp>
            <p:nvSpPr>
              <p:cNvPr id="47" name="TextBox 46"/>
              <p:cNvSpPr txBox="1"/>
              <p:nvPr/>
            </p:nvSpPr>
            <p:spPr>
              <a:xfrm>
                <a:off x="4172382" y="6101506"/>
                <a:ext cx="690540" cy="218782"/>
              </a:xfrm>
              <a:prstGeom prst="rect">
                <a:avLst/>
              </a:prstGeom>
              <a:solidFill>
                <a:schemeClr val="bg1">
                  <a:lumMod val="95000"/>
                </a:schemeClr>
              </a:solidFill>
              <a:ln>
                <a:solidFill>
                  <a:schemeClr val="tx1"/>
                </a:solidFill>
              </a:ln>
            </p:spPr>
            <p:txBody>
              <a:bodyPr wrap="square" lIns="0" tIns="0" rIns="0" bIns="0" rtlCol="0" anchor="ctr">
                <a:normAutofit/>
              </a:bodyPr>
              <a:lstStyle/>
              <a:p>
                <a:pPr algn="ctr"/>
                <a:r>
                  <a:rPr lang="ko-KR" altLang="en-US" sz="900" b="1" dirty="0" smtClean="0"/>
                  <a:t>제출</a:t>
                </a:r>
                <a:endParaRPr lang="ko-KR" altLang="en-US" sz="900" b="1" dirty="0"/>
              </a:p>
            </p:txBody>
          </p:sp>
          <p:sp>
            <p:nvSpPr>
              <p:cNvPr id="48" name="TextBox 47"/>
              <p:cNvSpPr txBox="1"/>
              <p:nvPr/>
            </p:nvSpPr>
            <p:spPr>
              <a:xfrm>
                <a:off x="3481842" y="6101506"/>
                <a:ext cx="690540" cy="218782"/>
              </a:xfrm>
              <a:prstGeom prst="rect">
                <a:avLst/>
              </a:prstGeom>
              <a:solidFill>
                <a:schemeClr val="bg1">
                  <a:lumMod val="95000"/>
                </a:schemeClr>
              </a:solidFill>
              <a:ln>
                <a:solidFill>
                  <a:schemeClr val="tx1"/>
                </a:solidFill>
              </a:ln>
            </p:spPr>
            <p:txBody>
              <a:bodyPr wrap="square" lIns="0" tIns="0" rIns="0" bIns="0" rtlCol="0" anchor="ctr">
                <a:normAutofit/>
              </a:bodyPr>
              <a:lstStyle/>
              <a:p>
                <a:pPr algn="ctr"/>
                <a:r>
                  <a:rPr lang="ko-KR" altLang="en-US" sz="900" b="1" dirty="0" smtClean="0"/>
                  <a:t>일시 정지</a:t>
                </a:r>
                <a:endParaRPr lang="ko-KR" altLang="en-US" sz="900" b="1" dirty="0"/>
              </a:p>
            </p:txBody>
          </p:sp>
        </p:grpSp>
        <p:grpSp>
          <p:nvGrpSpPr>
            <p:cNvPr id="49" name="그룹 48"/>
            <p:cNvGrpSpPr/>
            <p:nvPr/>
          </p:nvGrpSpPr>
          <p:grpSpPr>
            <a:xfrm>
              <a:off x="4277883" y="6123662"/>
              <a:ext cx="1381080" cy="218782"/>
              <a:chOff x="3481842" y="6101506"/>
              <a:chExt cx="1381080" cy="218782"/>
            </a:xfrm>
          </p:grpSpPr>
          <p:sp>
            <p:nvSpPr>
              <p:cNvPr id="50" name="TextBox 49"/>
              <p:cNvSpPr txBox="1"/>
              <p:nvPr/>
            </p:nvSpPr>
            <p:spPr>
              <a:xfrm>
                <a:off x="4172382" y="6101506"/>
                <a:ext cx="690540" cy="218782"/>
              </a:xfrm>
              <a:prstGeom prst="rect">
                <a:avLst/>
              </a:prstGeom>
              <a:solidFill>
                <a:schemeClr val="bg1">
                  <a:lumMod val="95000"/>
                </a:schemeClr>
              </a:solidFill>
              <a:ln>
                <a:solidFill>
                  <a:schemeClr val="tx1"/>
                </a:solidFill>
              </a:ln>
            </p:spPr>
            <p:txBody>
              <a:bodyPr wrap="square" lIns="0" tIns="0" rIns="0" bIns="0" rtlCol="0" anchor="ctr">
                <a:normAutofit/>
              </a:bodyPr>
              <a:lstStyle/>
              <a:p>
                <a:pPr algn="ctr"/>
                <a:r>
                  <a:rPr lang="ko-KR" altLang="en-US" sz="900" b="1" dirty="0" smtClean="0"/>
                  <a:t>제출</a:t>
                </a:r>
                <a:endParaRPr lang="ko-KR" altLang="en-US" sz="900" b="1" dirty="0"/>
              </a:p>
            </p:txBody>
          </p:sp>
          <p:sp>
            <p:nvSpPr>
              <p:cNvPr id="51" name="TextBox 50"/>
              <p:cNvSpPr txBox="1"/>
              <p:nvPr/>
            </p:nvSpPr>
            <p:spPr>
              <a:xfrm>
                <a:off x="3481842" y="6101506"/>
                <a:ext cx="690540" cy="218782"/>
              </a:xfrm>
              <a:prstGeom prst="rect">
                <a:avLst/>
              </a:prstGeom>
              <a:solidFill>
                <a:schemeClr val="bg1">
                  <a:lumMod val="95000"/>
                </a:schemeClr>
              </a:solidFill>
              <a:ln>
                <a:solidFill>
                  <a:schemeClr val="tx1"/>
                </a:solidFill>
              </a:ln>
            </p:spPr>
            <p:txBody>
              <a:bodyPr wrap="square" lIns="0" tIns="0" rIns="0" bIns="0" rtlCol="0" anchor="ctr">
                <a:normAutofit/>
              </a:bodyPr>
              <a:lstStyle/>
              <a:p>
                <a:pPr algn="ctr"/>
                <a:r>
                  <a:rPr lang="ko-KR" altLang="en-US" sz="900" b="1" dirty="0" smtClean="0"/>
                  <a:t>일시 정지</a:t>
                </a:r>
                <a:endParaRPr lang="ko-KR" altLang="en-US" sz="900" b="1" dirty="0"/>
              </a:p>
            </p:txBody>
          </p:sp>
        </p:grpSp>
        <p:sp>
          <p:nvSpPr>
            <p:cNvPr id="52" name="직사각형 51"/>
            <p:cNvSpPr/>
            <p:nvPr/>
          </p:nvSpPr>
          <p:spPr>
            <a:xfrm>
              <a:off x="5782865" y="6048722"/>
              <a:ext cx="1327138" cy="362051"/>
            </a:xfrm>
            <a:prstGeom prst="rect">
              <a:avLst/>
            </a:prstGeom>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200" b="1" kern="100" smtClean="0">
                  <a:latin typeface="맑은 고딕"/>
                  <a:ea typeface="맑은 고딕"/>
                  <a:cs typeface="Times New Roman"/>
                </a:rPr>
                <a:t>맨 하단 고정</a:t>
              </a:r>
              <a:endParaRPr lang="en-US" altLang="ko-KR" sz="1200" b="1" kern="100" dirty="0" smtClean="0">
                <a:latin typeface="맑은 고딕"/>
                <a:ea typeface="맑은 고딕"/>
                <a:cs typeface="Times New Roman"/>
              </a:endParaRPr>
            </a:p>
          </p:txBody>
        </p:sp>
        <p:sp>
          <p:nvSpPr>
            <p:cNvPr id="54" name="TextBox 53"/>
            <p:cNvSpPr txBox="1"/>
            <p:nvPr/>
          </p:nvSpPr>
          <p:spPr>
            <a:xfrm>
              <a:off x="5727802" y="2221698"/>
              <a:ext cx="1504323" cy="365023"/>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sp>
          <p:nvSpPr>
            <p:cNvPr id="88" name="TextBox 87"/>
            <p:cNvSpPr txBox="1"/>
            <p:nvPr/>
          </p:nvSpPr>
          <p:spPr>
            <a:xfrm>
              <a:off x="3240787" y="3252360"/>
              <a:ext cx="154649" cy="628421"/>
            </a:xfrm>
            <a:prstGeom prst="rect">
              <a:avLst/>
            </a:prstGeom>
            <a:noFill/>
            <a:ln w="25400">
              <a:solidFill>
                <a:srgbClr val="FF0000"/>
              </a:solidFill>
              <a:prstDash val="dash"/>
            </a:ln>
          </p:spPr>
          <p:txBody>
            <a:bodyPr wrap="square" rtlCol="0">
              <a:normAutofit/>
            </a:bodyPr>
            <a:lstStyle/>
            <a:p>
              <a:endParaRPr lang="ko-KR" altLang="en-US" dirty="0"/>
            </a:p>
          </p:txBody>
        </p:sp>
      </p:grpSp>
      <p:sp>
        <p:nvSpPr>
          <p:cNvPr id="89" name="직사각형 88"/>
          <p:cNvSpPr/>
          <p:nvPr/>
        </p:nvSpPr>
        <p:spPr>
          <a:xfrm>
            <a:off x="7143621" y="4204718"/>
            <a:ext cx="1975253" cy="2619544"/>
          </a:xfrm>
          <a:prstGeom prst="rect">
            <a:avLst/>
          </a:prstGeom>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100" b="1" kern="100" dirty="0" smtClean="0">
                <a:latin typeface="맑은 고딕"/>
                <a:ea typeface="맑은 고딕"/>
                <a:cs typeface="Times New Roman"/>
              </a:rPr>
              <a:t>영역 별로 팝업 창이 전개되는 형태가 아니라 한 팝업 창에 모든 시험 영역이 나타나는 형태이므로 </a:t>
            </a:r>
            <a:r>
              <a:rPr lang="ko-KR" altLang="en-US" sz="1100" b="1" kern="100" dirty="0" err="1" smtClean="0">
                <a:latin typeface="맑은 고딕"/>
                <a:ea typeface="맑은 고딕"/>
                <a:cs typeface="Times New Roman"/>
              </a:rPr>
              <a:t>스크롤바로</a:t>
            </a:r>
            <a:r>
              <a:rPr lang="ko-KR" altLang="en-US" sz="1100" b="1" kern="100" dirty="0" smtClean="0">
                <a:latin typeface="맑은 고딕"/>
                <a:ea typeface="맑은 고딕"/>
                <a:cs typeface="Times New Roman"/>
              </a:rPr>
              <a:t> 컨트롤 하며 시험참여</a:t>
            </a:r>
            <a:endParaRPr lang="en-US" altLang="ko-KR" sz="11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100" b="1" kern="100" dirty="0" smtClean="0">
                <a:latin typeface="맑은 고딕"/>
                <a:ea typeface="맑은 고딕"/>
                <a:cs typeface="Times New Roman"/>
              </a:rPr>
              <a:t>단 </a:t>
            </a:r>
            <a:r>
              <a:rPr lang="en-US" altLang="ko-KR" sz="1100" b="1" kern="100" dirty="0" smtClean="0">
                <a:latin typeface="맑은 고딕"/>
                <a:ea typeface="맑은 고딕"/>
                <a:cs typeface="Times New Roman"/>
              </a:rPr>
              <a:t>Speaking </a:t>
            </a:r>
            <a:r>
              <a:rPr lang="ko-KR" altLang="en-US" sz="1100" b="1" kern="100" dirty="0" smtClean="0">
                <a:latin typeface="맑은 고딕"/>
                <a:ea typeface="맑은 고딕"/>
                <a:cs typeface="Times New Roman"/>
              </a:rPr>
              <a:t>시험은 예외이며 기타 시험 영역 완료 시 </a:t>
            </a:r>
            <a:r>
              <a:rPr lang="ko-KR" altLang="en-US" sz="1100" b="1" kern="100" dirty="0" err="1" smtClean="0">
                <a:latin typeface="맑은 고딕"/>
                <a:ea typeface="맑은 고딕"/>
                <a:cs typeface="Times New Roman"/>
              </a:rPr>
              <a:t>팝업창</a:t>
            </a:r>
            <a:r>
              <a:rPr lang="ko-KR" altLang="en-US" sz="1100" b="1" kern="100" dirty="0" smtClean="0">
                <a:latin typeface="맑은 고딕"/>
                <a:ea typeface="맑은 고딕"/>
                <a:cs typeface="Times New Roman"/>
              </a:rPr>
              <a:t> 내 </a:t>
            </a:r>
            <a:r>
              <a:rPr lang="en-US" altLang="ko-KR" sz="1100" b="1" kern="100" dirty="0" smtClean="0">
                <a:latin typeface="맑은 고딕"/>
                <a:ea typeface="맑은 고딕"/>
                <a:cs typeface="Times New Roman"/>
              </a:rPr>
              <a:t>Speaking </a:t>
            </a:r>
            <a:r>
              <a:rPr lang="ko-KR" altLang="en-US" sz="1100" b="1" kern="100" dirty="0" smtClean="0">
                <a:latin typeface="맑은 고딕"/>
                <a:ea typeface="맑은 고딕"/>
                <a:cs typeface="Times New Roman"/>
              </a:rPr>
              <a:t>시험 </a:t>
            </a:r>
            <a:r>
              <a:rPr lang="ko-KR" altLang="en-US" sz="1100" b="1" kern="100" dirty="0">
                <a:latin typeface="맑은 고딕"/>
                <a:ea typeface="맑은 고딕"/>
                <a:cs typeface="Times New Roman"/>
              </a:rPr>
              <a:t>참</a:t>
            </a:r>
            <a:r>
              <a:rPr lang="ko-KR" altLang="en-US" sz="1100" b="1" kern="100" dirty="0" smtClean="0">
                <a:latin typeface="맑은 고딕"/>
                <a:ea typeface="맑은 고딕"/>
                <a:cs typeface="Times New Roman"/>
              </a:rPr>
              <a:t>여 버튼 활성화</a:t>
            </a:r>
            <a:endParaRPr lang="en-US" altLang="ko-KR" sz="1100" b="1" kern="100" dirty="0">
              <a:latin typeface="맑은 고딕"/>
              <a:ea typeface="맑은 고딕"/>
              <a:cs typeface="Times New Roman"/>
            </a:endParaRPr>
          </a:p>
          <a:p>
            <a:pPr marL="436562" lvl="1" indent="-171450">
              <a:buFont typeface="Wingdings" panose="05000000000000000000" pitchFamily="2" charset="2"/>
              <a:buChar char="ü"/>
            </a:pPr>
            <a:r>
              <a:rPr lang="ko-KR" altLang="en-US" sz="1100" b="1" kern="100" dirty="0" smtClean="0">
                <a:latin typeface="맑은 고딕"/>
                <a:ea typeface="맑은 고딕"/>
                <a:cs typeface="Times New Roman"/>
              </a:rPr>
              <a:t>버튼 클릭 시 프로필에 등록된 </a:t>
            </a:r>
            <a:r>
              <a:rPr lang="ko-KR" altLang="en-US" sz="1100" b="1" kern="100" dirty="0" err="1" smtClean="0">
                <a:latin typeface="맑은 고딕"/>
                <a:ea typeface="맑은 고딕"/>
                <a:cs typeface="Times New Roman"/>
              </a:rPr>
              <a:t>모바일로</a:t>
            </a:r>
            <a:r>
              <a:rPr lang="ko-KR" altLang="en-US" sz="1100" b="1" kern="100" dirty="0" smtClean="0">
                <a:latin typeface="맑은 고딕"/>
                <a:ea typeface="맑은 고딕"/>
                <a:cs typeface="Times New Roman"/>
              </a:rPr>
              <a:t> </a:t>
            </a:r>
            <a:r>
              <a:rPr lang="ko-KR" altLang="en-US" sz="1100" b="1" kern="100" dirty="0" err="1" smtClean="0">
                <a:latin typeface="맑은 고딕"/>
                <a:ea typeface="맑은 고딕"/>
                <a:cs typeface="Times New Roman"/>
              </a:rPr>
              <a:t>푸쉬알림</a:t>
            </a:r>
            <a:endParaRPr lang="en-US" altLang="ko-KR" sz="1100" b="1" kern="100" dirty="0">
              <a:latin typeface="맑은 고딕"/>
              <a:ea typeface="맑은 고딕"/>
              <a:cs typeface="Times New Roman"/>
            </a:endParaRPr>
          </a:p>
          <a:p>
            <a:pPr marL="436562" lvl="1" indent="-171450">
              <a:buFont typeface="Wingdings" panose="05000000000000000000" pitchFamily="2" charset="2"/>
              <a:buChar char="ü"/>
            </a:pPr>
            <a:r>
              <a:rPr lang="ko-KR" altLang="en-US" sz="1100" b="1" kern="100" dirty="0" err="1" smtClean="0">
                <a:latin typeface="맑은 고딕"/>
                <a:ea typeface="맑은 고딕"/>
                <a:cs typeface="Times New Roman"/>
              </a:rPr>
              <a:t>푸쉬알림</a:t>
            </a:r>
            <a:r>
              <a:rPr lang="ko-KR" altLang="en-US" sz="1100" b="1" kern="100" dirty="0" smtClean="0">
                <a:latin typeface="맑은 고딕"/>
                <a:ea typeface="맑은 고딕"/>
                <a:cs typeface="Times New Roman"/>
              </a:rPr>
              <a:t> 클릭 시 </a:t>
            </a:r>
            <a:r>
              <a:rPr lang="ko-KR" altLang="en-US" sz="1100" b="1" kern="100" dirty="0" err="1" smtClean="0">
                <a:latin typeface="맑은 고딕"/>
                <a:ea typeface="맑은 고딕"/>
                <a:cs typeface="Times New Roman"/>
              </a:rPr>
              <a:t>모바일에서</a:t>
            </a:r>
            <a:r>
              <a:rPr lang="ko-KR" altLang="en-US" sz="1100" b="1" kern="100" dirty="0" smtClean="0">
                <a:latin typeface="맑은 고딕"/>
                <a:ea typeface="맑은 고딕"/>
                <a:cs typeface="Times New Roman"/>
              </a:rPr>
              <a:t> </a:t>
            </a:r>
            <a:r>
              <a:rPr lang="en-US" altLang="ko-KR" sz="1100" b="1" kern="100" dirty="0" smtClean="0">
                <a:latin typeface="맑은 고딕"/>
                <a:ea typeface="맑은 고딕"/>
                <a:cs typeface="Times New Roman"/>
              </a:rPr>
              <a:t>Speaking </a:t>
            </a:r>
            <a:r>
              <a:rPr lang="ko-KR" altLang="en-US" sz="1100" b="1" kern="100" dirty="0" smtClean="0">
                <a:latin typeface="맑은 고딕"/>
                <a:ea typeface="맑은 고딕"/>
                <a:cs typeface="Times New Roman"/>
              </a:rPr>
              <a:t>시험 참여 가능 </a:t>
            </a:r>
            <a:endParaRPr lang="en-US" altLang="ko-KR" sz="1100" b="1" kern="100" dirty="0" smtClean="0">
              <a:latin typeface="맑은 고딕"/>
              <a:ea typeface="맑은 고딕"/>
              <a:cs typeface="Times New Roman"/>
            </a:endParaRPr>
          </a:p>
        </p:txBody>
      </p:sp>
      <p:sp>
        <p:nvSpPr>
          <p:cNvPr id="90" name="직사각형 89"/>
          <p:cNvSpPr/>
          <p:nvPr/>
        </p:nvSpPr>
        <p:spPr>
          <a:xfrm>
            <a:off x="7143620" y="2617795"/>
            <a:ext cx="1923617" cy="1531285"/>
          </a:xfrm>
          <a:prstGeom prst="rect">
            <a:avLst/>
          </a:prstGeom>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100" b="1" kern="100" dirty="0" smtClean="0">
                <a:latin typeface="맑은 고딕"/>
                <a:ea typeface="맑은 고딕"/>
                <a:cs typeface="Times New Roman"/>
              </a:rPr>
              <a:t>항상 상단고정이 되어있어 언제든지 일시 정지 할 수 있도록</a:t>
            </a:r>
            <a:endParaRPr lang="en-US" altLang="ko-KR" sz="11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100" b="1" kern="100" dirty="0" smtClean="0">
                <a:latin typeface="맑은 고딕"/>
                <a:ea typeface="맑은 고딕"/>
                <a:cs typeface="Times New Roman"/>
              </a:rPr>
              <a:t>일시 정지 버튼 클릭 시 시험 화면 자동 종료되며 테스트 진행 및 결과보기 화면으로 넘어감  </a:t>
            </a:r>
            <a:endParaRPr lang="en-US" altLang="ko-KR" sz="1100" b="1" kern="100" dirty="0" smtClean="0">
              <a:latin typeface="맑은 고딕"/>
              <a:ea typeface="맑은 고딕"/>
              <a:cs typeface="Times New Roman"/>
            </a:endParaRPr>
          </a:p>
        </p:txBody>
      </p:sp>
      <p:cxnSp>
        <p:nvCxnSpPr>
          <p:cNvPr id="9" name="꺾인 연결선 8"/>
          <p:cNvCxnSpPr>
            <a:stCxn id="54" idx="0"/>
            <a:endCxn id="90" idx="3"/>
          </p:cNvCxnSpPr>
          <p:nvPr/>
        </p:nvCxnSpPr>
        <p:spPr bwMode="auto">
          <a:xfrm rot="16200000" flipH="1">
            <a:off x="7324948" y="1641150"/>
            <a:ext cx="663353" cy="2821223"/>
          </a:xfrm>
          <a:prstGeom prst="bentConnector4">
            <a:avLst>
              <a:gd name="adj1" fmla="val -49881"/>
              <a:gd name="adj2" fmla="val 10810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 name="직사각형 90"/>
          <p:cNvSpPr/>
          <p:nvPr/>
        </p:nvSpPr>
        <p:spPr>
          <a:xfrm>
            <a:off x="1490060" y="2753628"/>
            <a:ext cx="1656184" cy="1077189"/>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200" b="1" kern="100" dirty="0">
                <a:latin typeface="맑은 고딕"/>
                <a:ea typeface="맑은 고딕"/>
                <a:cs typeface="Times New Roman"/>
              </a:rPr>
              <a:t>활성화된 상태 표시 버튼 클릭 시 해당 시험 화면으로 전환</a:t>
            </a:r>
            <a:endParaRPr lang="en-US" altLang="ko-KR" sz="1200" b="1" kern="100" dirty="0">
              <a:latin typeface="맑은 고딕"/>
              <a:ea typeface="맑은 고딕"/>
              <a:cs typeface="Times New Roman"/>
            </a:endParaRPr>
          </a:p>
        </p:txBody>
      </p:sp>
      <p:sp>
        <p:nvSpPr>
          <p:cNvPr id="93" name="직사각형 92"/>
          <p:cNvSpPr/>
          <p:nvPr/>
        </p:nvSpPr>
        <p:spPr>
          <a:xfrm>
            <a:off x="1244606" y="4100524"/>
            <a:ext cx="1635305" cy="2593681"/>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200" b="1" kern="100" dirty="0">
                <a:latin typeface="맑은 고딕"/>
                <a:ea typeface="맑은 고딕"/>
                <a:cs typeface="Times New Roman"/>
              </a:rPr>
              <a:t>객관식 버튼 클릭 시 자동 저장 </a:t>
            </a:r>
            <a:endParaRPr lang="en-US" altLang="ko-KR" sz="1200" b="1" kern="100" dirty="0">
              <a:latin typeface="맑은 고딕"/>
              <a:ea typeface="맑은 고딕"/>
              <a:cs typeface="Times New Roman"/>
            </a:endParaRPr>
          </a:p>
          <a:p>
            <a:pPr marL="171450" indent="-85725">
              <a:buFont typeface="Arial" panose="020B0604020202020204" pitchFamily="34" charset="0"/>
              <a:buChar char="•"/>
            </a:pPr>
            <a:r>
              <a:rPr lang="ko-KR" altLang="en-US" sz="1200" b="1" kern="100" dirty="0">
                <a:latin typeface="맑은 고딕"/>
                <a:ea typeface="맑은 고딕"/>
                <a:cs typeface="Times New Roman"/>
              </a:rPr>
              <a:t>시험 중 튕김 현상 발생 또는 일시 정지 후 </a:t>
            </a:r>
            <a:r>
              <a:rPr lang="ko-KR" altLang="en-US" sz="1200" b="1" kern="100" dirty="0" err="1">
                <a:latin typeface="맑은 고딕"/>
                <a:ea typeface="맑은 고딕"/>
                <a:cs typeface="Times New Roman"/>
              </a:rPr>
              <a:t>재시작</a:t>
            </a:r>
            <a:r>
              <a:rPr lang="ko-KR" altLang="en-US" sz="1200" b="1" kern="100" dirty="0">
                <a:latin typeface="맑은 고딕"/>
                <a:ea typeface="맑은 고딕"/>
                <a:cs typeface="Times New Roman"/>
              </a:rPr>
              <a:t> 해도 결과는 저장 </a:t>
            </a:r>
            <a:endParaRPr lang="en-US" altLang="ko-KR" sz="1200" b="1" kern="100" dirty="0">
              <a:latin typeface="맑은 고딕"/>
              <a:ea typeface="맑은 고딕"/>
              <a:cs typeface="Times New Roman"/>
            </a:endParaRPr>
          </a:p>
          <a:p>
            <a:pPr marL="171450" indent="-85725">
              <a:buFont typeface="Arial" panose="020B0604020202020204" pitchFamily="34" charset="0"/>
              <a:buChar char="•"/>
            </a:pPr>
            <a:r>
              <a:rPr lang="ko-KR" altLang="en-US" sz="1200" b="1" kern="100" dirty="0" err="1">
                <a:latin typeface="맑은 고딕"/>
                <a:ea typeface="맑은 고딕"/>
                <a:cs typeface="Times New Roman"/>
              </a:rPr>
              <a:t>재시작</a:t>
            </a:r>
            <a:r>
              <a:rPr lang="ko-KR" altLang="en-US" sz="1200" b="1" kern="100" dirty="0">
                <a:latin typeface="맑은 고딕"/>
                <a:ea typeface="맑은 고딕"/>
                <a:cs typeface="Times New Roman"/>
              </a:rPr>
              <a:t> 후에 결과 수정 가능하나 시험시간은 계속 경과하도록 설정</a:t>
            </a:r>
            <a:endParaRPr lang="en-US" altLang="ko-KR" sz="1200" b="1" kern="100" dirty="0">
              <a:latin typeface="맑은 고딕"/>
              <a:ea typeface="맑은 고딕"/>
              <a:cs typeface="Times New Roman"/>
            </a:endParaRPr>
          </a:p>
        </p:txBody>
      </p:sp>
      <p:cxnSp>
        <p:nvCxnSpPr>
          <p:cNvPr id="11" name="꺾인 연결선 10"/>
          <p:cNvCxnSpPr>
            <a:stCxn id="93" idx="3"/>
            <a:endCxn id="88" idx="1"/>
          </p:cNvCxnSpPr>
          <p:nvPr/>
        </p:nvCxnSpPr>
        <p:spPr bwMode="auto">
          <a:xfrm flipV="1">
            <a:off x="2879911" y="3923546"/>
            <a:ext cx="783793" cy="1473819"/>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2(1). </a:t>
            </a:r>
            <a:r>
              <a:rPr lang="ko-KR" altLang="en-US" dirty="0" smtClean="0">
                <a:solidFill>
                  <a:srgbClr val="000000"/>
                </a:solidFill>
                <a:latin typeface="돋움"/>
                <a:ea typeface="돋움"/>
              </a:rPr>
              <a:t>레벨</a:t>
            </a:r>
            <a:r>
              <a:rPr lang="ko-KR" altLang="en-US" dirty="0" smtClean="0">
                <a:solidFill>
                  <a:srgbClr val="000000"/>
                </a:solidFill>
                <a:latin typeface="돋움"/>
                <a:ea typeface="돋움"/>
                <a:sym typeface="Wingdings" panose="05000000000000000000" pitchFamily="2" charset="2"/>
              </a:rPr>
              <a:t>테스트 </a:t>
            </a:r>
            <a:r>
              <a:rPr lang="ko-KR" altLang="en-US" dirty="0" smtClean="0">
                <a:solidFill>
                  <a:srgbClr val="000000"/>
                </a:solidFill>
                <a:latin typeface="돋움"/>
                <a:ea typeface="돋움"/>
                <a:sym typeface="Wingdings" panose="05000000000000000000" pitchFamily="2" charset="2"/>
              </a:rPr>
              <a:t>참여 </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독해</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문법</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듣기</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쓰기</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3" name="직사각형 2"/>
          <p:cNvSpPr/>
          <p:nvPr/>
        </p:nvSpPr>
        <p:spPr bwMode="auto">
          <a:xfrm>
            <a:off x="1403648" y="4797152"/>
            <a:ext cx="2592288" cy="1610388"/>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WRT </a:t>
            </a:r>
            <a:r>
              <a:rPr kumimoji="1" lang="ko-KR" altLang="en-US" sz="1200" b="1" dirty="0" smtClean="0">
                <a:solidFill>
                  <a:schemeClr val="bg1"/>
                </a:solidFill>
                <a:latin typeface="Arial" charset="0"/>
                <a:ea typeface="돋움" pitchFamily="50" charset="-127"/>
              </a:rPr>
              <a:t>추가</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784366116"/>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2(2). </a:t>
            </a:r>
            <a:r>
              <a:rPr lang="ko-KR" altLang="en-US" dirty="0" smtClean="0">
                <a:solidFill>
                  <a:srgbClr val="000000"/>
                </a:solidFill>
                <a:latin typeface="돋움"/>
                <a:ea typeface="돋움"/>
              </a:rPr>
              <a:t>레벨테스트 결과보기</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706" y="915412"/>
            <a:ext cx="7575464" cy="3988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 name="TextBox 5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학습자</a:t>
            </a:r>
            <a:endParaRPr lang="ko-KR" altLang="en-US" sz="1200" b="1" dirty="0"/>
          </a:p>
        </p:txBody>
      </p:sp>
      <p:sp>
        <p:nvSpPr>
          <p:cNvPr id="2" name="직사각형 1"/>
          <p:cNvSpPr/>
          <p:nvPr/>
        </p:nvSpPr>
        <p:spPr bwMode="auto">
          <a:xfrm>
            <a:off x="2206974" y="1556792"/>
            <a:ext cx="6170110" cy="3600400"/>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858" y="1589449"/>
            <a:ext cx="6087568" cy="97581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7" name="TextBox 56"/>
          <p:cNvSpPr txBox="1"/>
          <p:nvPr/>
        </p:nvSpPr>
        <p:spPr>
          <a:xfrm>
            <a:off x="7740352" y="1988390"/>
            <a:ext cx="541577" cy="516394"/>
          </a:xfrm>
          <a:prstGeom prst="rect">
            <a:avLst/>
          </a:prstGeom>
          <a:noFill/>
          <a:ln w="25400">
            <a:solidFill>
              <a:srgbClr val="FF0000"/>
            </a:solidFill>
            <a:prstDash val="dash"/>
          </a:ln>
        </p:spPr>
        <p:txBody>
          <a:bodyPr wrap="square" rtlCol="0">
            <a:normAutofit/>
          </a:bodyPr>
          <a:lstStyle/>
          <a:p>
            <a:endParaRPr lang="ko-KR" altLang="en-US" dirty="0"/>
          </a:p>
        </p:txBody>
      </p:sp>
      <p:sp>
        <p:nvSpPr>
          <p:cNvPr id="85" name="직사각형 84"/>
          <p:cNvSpPr/>
          <p:nvPr/>
        </p:nvSpPr>
        <p:spPr>
          <a:xfrm>
            <a:off x="7157295" y="2687148"/>
            <a:ext cx="1904841" cy="545775"/>
          </a:xfrm>
          <a:prstGeom prst="rect">
            <a:avLst/>
          </a:prstGeom>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200" b="1" kern="100" smtClean="0">
                <a:latin typeface="맑은 고딕"/>
                <a:ea typeface="맑은 고딕"/>
                <a:cs typeface="Times New Roman"/>
              </a:rPr>
              <a:t>상 하단에 프린트 버튼 위치시켜 </a:t>
            </a:r>
            <a:r>
              <a:rPr lang="ko-KR" altLang="en-US" sz="1200" b="1" kern="100" dirty="0" err="1" smtClean="0">
                <a:latin typeface="맑은 고딕"/>
                <a:ea typeface="맑은 고딕"/>
                <a:cs typeface="Times New Roman"/>
              </a:rPr>
              <a:t>출력가능토록</a:t>
            </a:r>
            <a:endParaRPr lang="en-US" altLang="ko-KR" sz="1200" b="1" kern="100" dirty="0" smtClean="0">
              <a:latin typeface="맑은 고딕"/>
              <a:ea typeface="맑은 고딕"/>
              <a:cs typeface="Times New Roman"/>
            </a:endParaRPr>
          </a:p>
        </p:txBody>
      </p:sp>
      <p:grpSp>
        <p:nvGrpSpPr>
          <p:cNvPr id="3" name="그룹 2"/>
          <p:cNvGrpSpPr/>
          <p:nvPr/>
        </p:nvGrpSpPr>
        <p:grpSpPr>
          <a:xfrm>
            <a:off x="2987824" y="2742693"/>
            <a:ext cx="4065644" cy="3998675"/>
            <a:chOff x="2234548" y="2742693"/>
            <a:chExt cx="4796628" cy="4574739"/>
          </a:xfrm>
        </p:grpSpPr>
        <p:sp>
          <p:nvSpPr>
            <p:cNvPr id="58" name="직사각형 57"/>
            <p:cNvSpPr/>
            <p:nvPr/>
          </p:nvSpPr>
          <p:spPr>
            <a:xfrm>
              <a:off x="2234548" y="2742693"/>
              <a:ext cx="4796628" cy="4574739"/>
            </a:xfrm>
            <a:prstGeom prst="rect">
              <a:avLst/>
            </a:prstGeom>
            <a:ln w="19050">
              <a:solidFill>
                <a:schemeClr val="tx1"/>
              </a:solidFill>
            </a:ln>
          </p:spPr>
          <p:txBody>
            <a:bodyPr wrap="square" lIns="0" tIns="0" rIns="0" bIns="0" anchor="ctr">
              <a:normAutofit/>
            </a:bodyPr>
            <a:lstStyle/>
            <a:p>
              <a:pPr marL="171450" indent="-85725">
                <a:buFont typeface="Arial" panose="020B0604020202020204" pitchFamily="34" charset="0"/>
                <a:buChar char="•"/>
              </a:pPr>
              <a:endParaRPr lang="en-US" altLang="ko-KR" sz="1200" b="1" kern="100" dirty="0" smtClean="0">
                <a:latin typeface="맑은 고딕"/>
                <a:ea typeface="맑은 고딕"/>
                <a:cs typeface="Times New Roman"/>
              </a:endParaRPr>
            </a:p>
          </p:txBody>
        </p:sp>
        <p:cxnSp>
          <p:nvCxnSpPr>
            <p:cNvPr id="59" name="직선 연결선 58"/>
            <p:cNvCxnSpPr/>
            <p:nvPr/>
          </p:nvCxnSpPr>
          <p:spPr bwMode="auto">
            <a:xfrm>
              <a:off x="2494401" y="4509121"/>
              <a:ext cx="4248472" cy="0"/>
            </a:xfrm>
            <a:prstGeom prst="line">
              <a:avLst/>
            </a:prstGeom>
            <a:solidFill>
              <a:srgbClr val="800000"/>
            </a:solidFill>
            <a:ln w="28575" cap="flat" cmpd="dbl"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4838" y="2753325"/>
              <a:ext cx="104802" cy="4564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1" name="그룹 60"/>
            <p:cNvGrpSpPr/>
            <p:nvPr/>
          </p:nvGrpSpPr>
          <p:grpSpPr>
            <a:xfrm>
              <a:off x="3460229" y="2863570"/>
              <a:ext cx="2689789" cy="1568607"/>
              <a:chOff x="3460229" y="2287505"/>
              <a:chExt cx="2839963" cy="1656184"/>
            </a:xfrm>
          </p:grpSpPr>
          <p:grpSp>
            <p:nvGrpSpPr>
              <p:cNvPr id="62" name="그룹 61"/>
              <p:cNvGrpSpPr/>
              <p:nvPr/>
            </p:nvGrpSpPr>
            <p:grpSpPr>
              <a:xfrm>
                <a:off x="3460229" y="2380206"/>
                <a:ext cx="2839963" cy="1552850"/>
                <a:chOff x="3460229" y="2380206"/>
                <a:chExt cx="2839963" cy="1552850"/>
              </a:xfrm>
            </p:grpSpPr>
            <p:sp>
              <p:nvSpPr>
                <p:cNvPr id="64" name="Text Box 45"/>
                <p:cNvSpPr txBox="1">
                  <a:spLocks noChangeArrowheads="1"/>
                </p:cNvSpPr>
                <p:nvPr/>
              </p:nvSpPr>
              <p:spPr bwMode="auto">
                <a:xfrm>
                  <a:off x="5357217" y="2788567"/>
                  <a:ext cx="942975" cy="153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0" tIns="0" rIns="0" bIns="0" anchor="ctr">
                  <a:spAutoFit/>
                </a:bodyPr>
                <a:lstStyle/>
                <a:p>
                  <a:pPr eaLnBrk="0" fontAlgn="t" hangingPunct="0"/>
                  <a:r>
                    <a:rPr lang="ko-KR" altLang="en-US" sz="1000" b="1" dirty="0" smtClean="0">
                      <a:ea typeface="돋움체" pitchFamily="49" charset="-127"/>
                    </a:rPr>
                    <a:t>듣</a:t>
                  </a:r>
                  <a:r>
                    <a:rPr lang="ko-KR" altLang="en-US" sz="1000" b="1" dirty="0">
                      <a:ea typeface="돋움체" pitchFamily="49" charset="-127"/>
                    </a:rPr>
                    <a:t>기</a:t>
                  </a:r>
                  <a:endParaRPr lang="en-US" altLang="ko-KR" sz="1000" b="1" dirty="0">
                    <a:ea typeface="돋움체" pitchFamily="49" charset="-127"/>
                  </a:endParaRPr>
                </a:p>
              </p:txBody>
            </p:sp>
            <p:sp>
              <p:nvSpPr>
                <p:cNvPr id="65" name="Text Box 43"/>
                <p:cNvSpPr txBox="1">
                  <a:spLocks noChangeArrowheads="1"/>
                </p:cNvSpPr>
                <p:nvPr/>
              </p:nvSpPr>
              <p:spPr bwMode="auto">
                <a:xfrm>
                  <a:off x="4209785" y="2380206"/>
                  <a:ext cx="939800" cy="153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0" tIns="0" rIns="0" bIns="0" anchor="ctr">
                  <a:spAutoFit/>
                </a:bodyPr>
                <a:lstStyle/>
                <a:p>
                  <a:pPr algn="ctr" eaLnBrk="0" fontAlgn="t" hangingPunct="0"/>
                  <a:r>
                    <a:rPr lang="ko-KR" altLang="en-US" sz="1000" b="1" dirty="0" smtClean="0">
                      <a:ea typeface="돋움체" pitchFamily="49" charset="-127"/>
                    </a:rPr>
                    <a:t>독</a:t>
                  </a:r>
                  <a:r>
                    <a:rPr lang="ko-KR" altLang="en-US" sz="1000" b="1" dirty="0">
                      <a:ea typeface="돋움체" pitchFamily="49" charset="-127"/>
                    </a:rPr>
                    <a:t>해</a:t>
                  </a:r>
                  <a:endParaRPr lang="en-US" altLang="ko-KR" sz="1000" b="1" dirty="0">
                    <a:ea typeface="돋움체" pitchFamily="49" charset="-127"/>
                  </a:endParaRPr>
                </a:p>
              </p:txBody>
            </p:sp>
            <p:sp>
              <p:nvSpPr>
                <p:cNvPr id="66" name="Text Box 44"/>
                <p:cNvSpPr txBox="1">
                  <a:spLocks noChangeArrowheads="1"/>
                </p:cNvSpPr>
                <p:nvPr/>
              </p:nvSpPr>
              <p:spPr bwMode="auto">
                <a:xfrm>
                  <a:off x="3552701" y="3779168"/>
                  <a:ext cx="1108075" cy="153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0" tIns="0" rIns="0" bIns="0" anchor="ctr">
                  <a:spAutoFit/>
                </a:bodyPr>
                <a:lstStyle>
                  <a:defPPr>
                    <a:defRPr lang="ko-KR"/>
                  </a:defPPr>
                  <a:lvl1pPr algn="ctr" eaLnBrk="0" fontAlgn="t" hangingPunct="0">
                    <a:spcBef>
                      <a:spcPct val="0"/>
                    </a:spcBef>
                    <a:defRPr sz="1000" b="1">
                      <a:ea typeface="돋움체" pitchFamily="49" charset="-127"/>
                    </a:defRPr>
                  </a:lvl1pPr>
                </a:lstStyle>
                <a:p>
                  <a:r>
                    <a:rPr lang="ko-KR" altLang="en-US" dirty="0"/>
                    <a:t>쓰기</a:t>
                  </a:r>
                  <a:endParaRPr lang="en-US" altLang="ko-KR" dirty="0"/>
                </a:p>
              </p:txBody>
            </p:sp>
            <p:sp>
              <p:nvSpPr>
                <p:cNvPr id="67" name="Oval 46"/>
                <p:cNvSpPr>
                  <a:spLocks noChangeArrowheads="1"/>
                </p:cNvSpPr>
                <p:nvPr/>
              </p:nvSpPr>
              <p:spPr bwMode="auto">
                <a:xfrm>
                  <a:off x="4162301" y="2667074"/>
                  <a:ext cx="1066800" cy="990600"/>
                </a:xfrm>
                <a:prstGeom prst="ellipse">
                  <a:avLst/>
                </a:prstGeom>
                <a:noFill/>
                <a:ln w="12699">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8" name="Oval 47"/>
                <p:cNvSpPr>
                  <a:spLocks noChangeArrowheads="1"/>
                </p:cNvSpPr>
                <p:nvPr/>
              </p:nvSpPr>
              <p:spPr bwMode="auto">
                <a:xfrm>
                  <a:off x="4314701" y="2819474"/>
                  <a:ext cx="762000" cy="685800"/>
                </a:xfrm>
                <a:prstGeom prst="ellipse">
                  <a:avLst/>
                </a:prstGeom>
                <a:noFill/>
                <a:ln w="12699">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9" name="Oval 48"/>
                <p:cNvSpPr>
                  <a:spLocks noChangeArrowheads="1"/>
                </p:cNvSpPr>
                <p:nvPr/>
              </p:nvSpPr>
              <p:spPr bwMode="auto">
                <a:xfrm>
                  <a:off x="4495676" y="2971874"/>
                  <a:ext cx="428625" cy="381000"/>
                </a:xfrm>
                <a:prstGeom prst="ellipse">
                  <a:avLst/>
                </a:prstGeom>
                <a:noFill/>
                <a:ln w="12699">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70" name="Text Box 49"/>
                <p:cNvSpPr txBox="1">
                  <a:spLocks noChangeArrowheads="1"/>
                </p:cNvSpPr>
                <p:nvPr/>
              </p:nvSpPr>
              <p:spPr bwMode="auto">
                <a:xfrm>
                  <a:off x="3460229" y="2822126"/>
                  <a:ext cx="939800" cy="153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0" tIns="0" rIns="0" bIns="0" anchor="ctr">
                  <a:spAutoFit/>
                </a:bodyPr>
                <a:lstStyle/>
                <a:p>
                  <a:pPr algn="ctr" eaLnBrk="0" fontAlgn="t" hangingPunct="0">
                    <a:spcBef>
                      <a:spcPct val="0"/>
                    </a:spcBef>
                  </a:pPr>
                  <a:r>
                    <a:rPr lang="ko-KR" altLang="en-US" sz="1000" b="1" dirty="0" smtClean="0">
                      <a:ea typeface="돋움체" pitchFamily="49" charset="-127"/>
                    </a:rPr>
                    <a:t>문</a:t>
                  </a:r>
                  <a:r>
                    <a:rPr lang="ko-KR" altLang="en-US" sz="1000" b="1" dirty="0">
                      <a:ea typeface="돋움체" pitchFamily="49" charset="-127"/>
                    </a:rPr>
                    <a:t>법</a:t>
                  </a:r>
                  <a:endParaRPr lang="en-US" altLang="ko-KR" sz="1000" b="1" dirty="0">
                    <a:ea typeface="돋움체" pitchFamily="49" charset="-127"/>
                  </a:endParaRPr>
                </a:p>
              </p:txBody>
            </p:sp>
            <p:sp>
              <p:nvSpPr>
                <p:cNvPr id="71" name="Text Box 50"/>
                <p:cNvSpPr txBox="1">
                  <a:spLocks noChangeArrowheads="1"/>
                </p:cNvSpPr>
                <p:nvPr/>
              </p:nvSpPr>
              <p:spPr bwMode="auto">
                <a:xfrm>
                  <a:off x="4760069" y="3779168"/>
                  <a:ext cx="1108075" cy="153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0" tIns="0" rIns="0" bIns="0" anchor="ctr">
                  <a:spAutoFit/>
                </a:bodyPr>
                <a:lstStyle>
                  <a:defPPr>
                    <a:defRPr lang="ko-KR"/>
                  </a:defPPr>
                  <a:lvl1pPr algn="ctr" eaLnBrk="0" fontAlgn="t" hangingPunct="0">
                    <a:spcBef>
                      <a:spcPct val="0"/>
                    </a:spcBef>
                    <a:defRPr sz="1000" b="1">
                      <a:ea typeface="돋움체" pitchFamily="49" charset="-127"/>
                    </a:defRPr>
                  </a:lvl1pPr>
                </a:lstStyle>
                <a:p>
                  <a:r>
                    <a:rPr lang="ko-KR" altLang="en-US" dirty="0"/>
                    <a:t>말하기</a:t>
                  </a:r>
                  <a:endParaRPr lang="en-US" altLang="ko-KR" dirty="0"/>
                </a:p>
              </p:txBody>
            </p:sp>
            <p:sp>
              <p:nvSpPr>
                <p:cNvPr id="72" name="Line 51"/>
                <p:cNvSpPr>
                  <a:spLocks noChangeShapeType="1"/>
                </p:cNvSpPr>
                <p:nvPr/>
              </p:nvSpPr>
              <p:spPr bwMode="auto">
                <a:xfrm flipV="1">
                  <a:off x="4697289" y="2514674"/>
                  <a:ext cx="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000" tIns="46800" rIns="90000" bIns="46800" anchor="ctr"/>
                <a:lstStyle/>
                <a:p>
                  <a:endParaRPr lang="ko-KR" altLang="en-US"/>
                </a:p>
              </p:txBody>
            </p:sp>
            <p:sp>
              <p:nvSpPr>
                <p:cNvPr id="73" name="Line 52"/>
                <p:cNvSpPr>
                  <a:spLocks noChangeShapeType="1"/>
                </p:cNvSpPr>
                <p:nvPr/>
              </p:nvSpPr>
              <p:spPr bwMode="auto">
                <a:xfrm flipH="1" flipV="1">
                  <a:off x="4009901" y="2971874"/>
                  <a:ext cx="687388"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000" tIns="46800" rIns="90000" bIns="46800" anchor="ctr"/>
                <a:lstStyle/>
                <a:p>
                  <a:endParaRPr lang="ko-KR" altLang="en-US"/>
                </a:p>
              </p:txBody>
            </p:sp>
            <p:sp>
              <p:nvSpPr>
                <p:cNvPr id="74" name="Line 53"/>
                <p:cNvSpPr>
                  <a:spLocks noChangeShapeType="1"/>
                </p:cNvSpPr>
                <p:nvPr/>
              </p:nvSpPr>
              <p:spPr bwMode="auto">
                <a:xfrm flipH="1">
                  <a:off x="4238501" y="3200474"/>
                  <a:ext cx="458788"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000" tIns="46800" rIns="90000" bIns="46800" anchor="ctr"/>
                <a:lstStyle/>
                <a:p>
                  <a:endParaRPr lang="ko-KR" altLang="en-US"/>
                </a:p>
              </p:txBody>
            </p:sp>
            <p:sp>
              <p:nvSpPr>
                <p:cNvPr id="75" name="Line 54"/>
                <p:cNvSpPr>
                  <a:spLocks noChangeShapeType="1"/>
                </p:cNvSpPr>
                <p:nvPr/>
              </p:nvSpPr>
              <p:spPr bwMode="auto">
                <a:xfrm>
                  <a:off x="4697289" y="3200474"/>
                  <a:ext cx="608012"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000" tIns="46800" rIns="90000" bIns="46800" anchor="ctr"/>
                <a:lstStyle/>
                <a:p>
                  <a:endParaRPr lang="ko-KR" altLang="en-US"/>
                </a:p>
              </p:txBody>
            </p:sp>
            <p:sp>
              <p:nvSpPr>
                <p:cNvPr id="76" name="Line 55"/>
                <p:cNvSpPr>
                  <a:spLocks noChangeShapeType="1"/>
                </p:cNvSpPr>
                <p:nvPr/>
              </p:nvSpPr>
              <p:spPr bwMode="auto">
                <a:xfrm flipV="1">
                  <a:off x="4697289" y="2895674"/>
                  <a:ext cx="608012" cy="304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000" tIns="46800" rIns="90000" bIns="46800" anchor="ctr"/>
                <a:lstStyle/>
                <a:p>
                  <a:endParaRPr lang="ko-KR" altLang="en-US"/>
                </a:p>
              </p:txBody>
            </p:sp>
            <p:sp>
              <p:nvSpPr>
                <p:cNvPr id="77" name="Freeform 56"/>
                <p:cNvSpPr>
                  <a:spLocks/>
                </p:cNvSpPr>
                <p:nvPr/>
              </p:nvSpPr>
              <p:spPr bwMode="auto">
                <a:xfrm>
                  <a:off x="4305176" y="2787724"/>
                  <a:ext cx="792163" cy="792162"/>
                </a:xfrm>
                <a:custGeom>
                  <a:avLst/>
                  <a:gdLst>
                    <a:gd name="T0" fmla="*/ 124 w 280"/>
                    <a:gd name="T1" fmla="*/ 0 h 282"/>
                    <a:gd name="T2" fmla="*/ 0 w 280"/>
                    <a:gd name="T3" fmla="*/ 98 h 282"/>
                    <a:gd name="T4" fmla="*/ 58 w 280"/>
                    <a:gd name="T5" fmla="*/ 216 h 282"/>
                    <a:gd name="T6" fmla="*/ 280 w 280"/>
                    <a:gd name="T7" fmla="*/ 282 h 282"/>
                    <a:gd name="T8" fmla="*/ 258 w 280"/>
                    <a:gd name="T9" fmla="*/ 76 h 282"/>
                    <a:gd name="T10" fmla="*/ 124 w 280"/>
                    <a:gd name="T11" fmla="*/ 0 h 282"/>
                  </a:gdLst>
                  <a:ahLst/>
                  <a:cxnLst>
                    <a:cxn ang="0">
                      <a:pos x="T0" y="T1"/>
                    </a:cxn>
                    <a:cxn ang="0">
                      <a:pos x="T2" y="T3"/>
                    </a:cxn>
                    <a:cxn ang="0">
                      <a:pos x="T4" y="T5"/>
                    </a:cxn>
                    <a:cxn ang="0">
                      <a:pos x="T6" y="T7"/>
                    </a:cxn>
                    <a:cxn ang="0">
                      <a:pos x="T8" y="T9"/>
                    </a:cxn>
                    <a:cxn ang="0">
                      <a:pos x="T10" y="T11"/>
                    </a:cxn>
                  </a:cxnLst>
                  <a:rect l="0" t="0" r="r" b="b"/>
                  <a:pathLst>
                    <a:path w="280" h="282">
                      <a:moveTo>
                        <a:pt x="124" y="0"/>
                      </a:moveTo>
                      <a:lnTo>
                        <a:pt x="0" y="98"/>
                      </a:lnTo>
                      <a:lnTo>
                        <a:pt x="58" y="216"/>
                      </a:lnTo>
                      <a:lnTo>
                        <a:pt x="280" y="282"/>
                      </a:lnTo>
                      <a:lnTo>
                        <a:pt x="258" y="76"/>
                      </a:lnTo>
                      <a:lnTo>
                        <a:pt x="124" y="0"/>
                      </a:lnTo>
                      <a:close/>
                    </a:path>
                  </a:pathLst>
                </a:custGeom>
                <a:solidFill>
                  <a:srgbClr val="969696">
                    <a:alpha val="50000"/>
                  </a:srgbClr>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0000" tIns="46800" rIns="90000" bIns="46800" anchor="ctr"/>
                <a:lstStyle/>
                <a:p>
                  <a:endParaRPr lang="ko-KR" altLang="en-US"/>
                </a:p>
              </p:txBody>
            </p:sp>
          </p:grpSp>
          <p:sp>
            <p:nvSpPr>
              <p:cNvPr id="63" name="직사각형 62"/>
              <p:cNvSpPr/>
              <p:nvPr/>
            </p:nvSpPr>
            <p:spPr bwMode="auto">
              <a:xfrm>
                <a:off x="3595787" y="2287505"/>
                <a:ext cx="2185128" cy="1656184"/>
              </a:xfrm>
              <a:prstGeom prst="rect">
                <a:avLst/>
              </a:prstGeom>
              <a:noFill/>
              <a:ln w="1905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37231" y="4799576"/>
              <a:ext cx="2706479"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9" name="TextBox 78"/>
            <p:cNvSpPr txBox="1"/>
            <p:nvPr/>
          </p:nvSpPr>
          <p:spPr>
            <a:xfrm>
              <a:off x="3235499" y="4663770"/>
              <a:ext cx="760437" cy="169277"/>
            </a:xfrm>
            <a:prstGeom prst="rect">
              <a:avLst/>
            </a:prstGeom>
            <a:noFill/>
            <a:ln>
              <a:solidFill>
                <a:schemeClr val="tx1"/>
              </a:solidFill>
            </a:ln>
          </p:spPr>
          <p:txBody>
            <a:bodyPr wrap="square" lIns="0" tIns="0" rIns="0" bIns="0" rtlCol="0">
              <a:spAutoFit/>
            </a:bodyPr>
            <a:lstStyle/>
            <a:p>
              <a:pPr algn="ctr"/>
              <a:r>
                <a:rPr lang="ko-KR" altLang="en-US" sz="1100" b="1" smtClean="0"/>
                <a:t>독해</a:t>
              </a:r>
              <a:endParaRPr lang="ko-KR" altLang="en-US" sz="1100" b="1"/>
            </a:p>
          </p:txBody>
        </p:sp>
        <p:sp>
          <p:nvSpPr>
            <p:cNvPr id="80" name="AutoShape 85"/>
            <p:cNvSpPr>
              <a:spLocks noChangeArrowheads="1"/>
            </p:cNvSpPr>
            <p:nvPr/>
          </p:nvSpPr>
          <p:spPr bwMode="auto">
            <a:xfrm rot="16200000">
              <a:off x="2630586" y="3532107"/>
              <a:ext cx="1689483" cy="19571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81" name="직사각형 80"/>
            <p:cNvSpPr/>
            <p:nvPr/>
          </p:nvSpPr>
          <p:spPr>
            <a:xfrm>
              <a:off x="6171284" y="2791562"/>
              <a:ext cx="612578" cy="216937"/>
            </a:xfrm>
            <a:prstGeom prst="rect">
              <a:avLst/>
            </a:prstGeom>
            <a:solidFill>
              <a:schemeClr val="bg1">
                <a:lumMod val="95000"/>
              </a:schemeClr>
            </a:solidFill>
            <a:ln w="19050">
              <a:solidFill>
                <a:schemeClr val="tx1"/>
              </a:solidFill>
            </a:ln>
          </p:spPr>
          <p:txBody>
            <a:bodyPr wrap="square" lIns="0" tIns="0" rIns="0" bIns="0" anchor="ctr">
              <a:normAutofit/>
            </a:bodyPr>
            <a:lstStyle/>
            <a:p>
              <a:pPr marL="85725" algn="ctr"/>
              <a:r>
                <a:rPr lang="ko-KR" altLang="en-US" sz="1000" b="1" kern="100" dirty="0" smtClean="0">
                  <a:latin typeface="맑은 고딕"/>
                  <a:ea typeface="맑은 고딕"/>
                  <a:cs typeface="Times New Roman"/>
                </a:rPr>
                <a:t>프린트                       </a:t>
              </a:r>
              <a:endParaRPr lang="en-US" altLang="ko-KR" sz="1000" b="1" kern="100" dirty="0" smtClean="0">
                <a:latin typeface="맑은 고딕"/>
                <a:ea typeface="맑은 고딕"/>
                <a:cs typeface="Times New Roman"/>
              </a:endParaRPr>
            </a:p>
          </p:txBody>
        </p:sp>
        <p:sp>
          <p:nvSpPr>
            <p:cNvPr id="83" name="직사각형 82"/>
            <p:cNvSpPr/>
            <p:nvPr/>
          </p:nvSpPr>
          <p:spPr>
            <a:xfrm>
              <a:off x="6171284" y="3008499"/>
              <a:ext cx="612578" cy="216937"/>
            </a:xfrm>
            <a:prstGeom prst="rect">
              <a:avLst/>
            </a:prstGeom>
            <a:solidFill>
              <a:schemeClr val="bg1">
                <a:lumMod val="95000"/>
              </a:schemeClr>
            </a:solidFill>
            <a:ln w="19050">
              <a:solidFill>
                <a:schemeClr val="tx1"/>
              </a:solidFill>
            </a:ln>
          </p:spPr>
          <p:txBody>
            <a:bodyPr wrap="square" lIns="0" tIns="0" rIns="0" bIns="0" anchor="ctr">
              <a:normAutofit/>
            </a:bodyPr>
            <a:lstStyle/>
            <a:p>
              <a:pPr marL="85725" algn="ctr"/>
              <a:r>
                <a:rPr lang="en-US" altLang="ko-KR" sz="1000" b="1" kern="100" dirty="0" smtClean="0">
                  <a:latin typeface="맑은 고딕"/>
                  <a:ea typeface="맑은 고딕"/>
                  <a:cs typeface="Times New Roman"/>
                </a:rPr>
                <a:t>E-mail</a:t>
              </a:r>
              <a:r>
                <a:rPr lang="ko-KR" altLang="en-US" sz="1000" b="1" kern="100" dirty="0" smtClean="0">
                  <a:latin typeface="맑은 고딕"/>
                  <a:ea typeface="맑은 고딕"/>
                  <a:cs typeface="Times New Roman"/>
                </a:rPr>
                <a:t>                       </a:t>
              </a:r>
              <a:endParaRPr lang="en-US" altLang="ko-KR" sz="1000" b="1" kern="100" dirty="0" smtClean="0">
                <a:latin typeface="맑은 고딕"/>
                <a:ea typeface="맑은 고딕"/>
                <a:cs typeface="Times New Roman"/>
              </a:endParaRPr>
            </a:p>
          </p:txBody>
        </p:sp>
      </p:grpSp>
      <p:sp>
        <p:nvSpPr>
          <p:cNvPr id="84" name="직사각형 83"/>
          <p:cNvSpPr/>
          <p:nvPr/>
        </p:nvSpPr>
        <p:spPr>
          <a:xfrm>
            <a:off x="1116575" y="2805205"/>
            <a:ext cx="2840011"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200" b="1" kern="100" dirty="0" smtClean="0">
                <a:latin typeface="맑은 고딕"/>
                <a:ea typeface="맑은 고딕"/>
                <a:cs typeface="Times New Roman"/>
              </a:rPr>
              <a:t>각 영역에 마우스를 가져가거나 클릭 시 영역에 대한 결과 정보 팝업 창 전개</a:t>
            </a:r>
            <a:endParaRPr lang="en-US" altLang="ko-KR" sz="1200" b="1" kern="100" dirty="0" smtClean="0">
              <a:latin typeface="맑은 고딕"/>
              <a:ea typeface="맑은 고딕"/>
              <a:cs typeface="Times New Roman"/>
            </a:endParaRPr>
          </a:p>
          <a:p>
            <a:pPr marL="436562" lvl="1" indent="-171450">
              <a:buFont typeface="Wingdings" panose="05000000000000000000" pitchFamily="2" charset="2"/>
              <a:buChar char="ü"/>
            </a:pPr>
            <a:r>
              <a:rPr lang="en-US" altLang="ko-KR" sz="1200" b="1" kern="100" dirty="0" smtClean="0">
                <a:latin typeface="맑은 고딕"/>
                <a:ea typeface="맑은 고딕"/>
                <a:cs typeface="Times New Roman"/>
              </a:rPr>
              <a:t>Ex)</a:t>
            </a:r>
            <a:r>
              <a:rPr lang="ko-KR" altLang="en-US" sz="1200" b="1" kern="100" dirty="0" smtClean="0">
                <a:latin typeface="맑은 고딕"/>
                <a:ea typeface="맑은 고딕"/>
                <a:cs typeface="Times New Roman"/>
              </a:rPr>
              <a:t>맞은 문항 수</a:t>
            </a:r>
            <a:r>
              <a:rPr lang="en-US" altLang="ko-KR" sz="1200" b="1" kern="100" dirty="0" smtClean="0">
                <a:latin typeface="맑은 고딕"/>
                <a:ea typeface="맑은 고딕"/>
                <a:cs typeface="Times New Roman"/>
              </a:rPr>
              <a:t>, </a:t>
            </a:r>
            <a:r>
              <a:rPr lang="ko-KR" altLang="en-US" sz="1200" b="1" kern="100" dirty="0" smtClean="0">
                <a:latin typeface="맑은 고딕"/>
                <a:ea typeface="맑은 고딕"/>
                <a:cs typeface="Times New Roman"/>
              </a:rPr>
              <a:t>틀린 문항 수</a:t>
            </a:r>
            <a:r>
              <a:rPr lang="en-US" altLang="ko-KR" sz="1200" b="1" kern="100" dirty="0" smtClean="0">
                <a:latin typeface="맑은 고딕"/>
                <a:ea typeface="맑은 고딕"/>
                <a:cs typeface="Times New Roman"/>
              </a:rPr>
              <a:t>, 20</a:t>
            </a:r>
            <a:r>
              <a:rPr lang="ko-KR" altLang="en-US" sz="1200" b="1" kern="100" dirty="0" smtClean="0">
                <a:latin typeface="맑은 고딕"/>
                <a:ea typeface="맑은 고딕"/>
                <a:cs typeface="Times New Roman"/>
              </a:rPr>
              <a:t>점 만점에 몇 점</a:t>
            </a:r>
            <a:endParaRPr lang="en-US" altLang="ko-KR" sz="12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200" b="1" kern="100" dirty="0" smtClean="0">
                <a:latin typeface="맑은 고딕"/>
                <a:ea typeface="맑은 고딕"/>
                <a:cs typeface="Times New Roman"/>
              </a:rPr>
              <a:t>말하기 영역의 경우 시험 시 녹음된 자기 목소리와 모범답안 실시간 듣기 및 다운로드 모두 가능하도록</a:t>
            </a:r>
            <a:endParaRPr lang="en-US" altLang="ko-KR" sz="1200" b="1" kern="100" dirty="0">
              <a:latin typeface="맑은 고딕"/>
              <a:ea typeface="맑은 고딕"/>
              <a:cs typeface="Times New Roman"/>
            </a:endParaRPr>
          </a:p>
        </p:txBody>
      </p:sp>
      <p:sp>
        <p:nvSpPr>
          <p:cNvPr id="86" name="AutoShape 85"/>
          <p:cNvSpPr>
            <a:spLocks noChangeArrowheads="1"/>
          </p:cNvSpPr>
          <p:nvPr/>
        </p:nvSpPr>
        <p:spPr bwMode="auto">
          <a:xfrm rot="5400000">
            <a:off x="6871239" y="2790982"/>
            <a:ext cx="380762" cy="34895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87" name="직사각형 86"/>
          <p:cNvSpPr/>
          <p:nvPr/>
        </p:nvSpPr>
        <p:spPr>
          <a:xfrm>
            <a:off x="7137753" y="3413228"/>
            <a:ext cx="1924384" cy="3328140"/>
          </a:xfrm>
          <a:prstGeom prst="rect">
            <a:avLst/>
          </a:prstGeom>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200" b="1" kern="100" dirty="0" smtClean="0">
                <a:latin typeface="맑은 고딕"/>
                <a:ea typeface="맑은 고딕"/>
                <a:cs typeface="Times New Roman"/>
              </a:rPr>
              <a:t>문제 풀이 완료 시 결과</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오</a:t>
            </a:r>
            <a:r>
              <a:rPr lang="ko-KR" altLang="en-US" sz="1200" b="1" kern="100" dirty="0">
                <a:latin typeface="맑은 고딕"/>
                <a:ea typeface="맑은 고딕"/>
                <a:cs typeface="Times New Roman"/>
              </a:rPr>
              <a:t>답</a:t>
            </a:r>
            <a:r>
              <a:rPr lang="ko-KR" altLang="en-US" sz="1200" b="1" kern="100" dirty="0" smtClean="0">
                <a:latin typeface="맑은 고딕"/>
                <a:ea typeface="맑은 고딕"/>
                <a:cs typeface="Times New Roman"/>
              </a:rPr>
              <a:t>풀이 아이콘 활성화</a:t>
            </a:r>
            <a:endParaRPr lang="en-US" altLang="ko-KR" sz="12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200" b="1" kern="100" dirty="0" smtClean="0">
                <a:latin typeface="맑은 고딕"/>
                <a:ea typeface="맑은 고딕"/>
                <a:cs typeface="Times New Roman"/>
              </a:rPr>
              <a:t>각 버튼 클릭 시 해당화면에 대한 팝업 창 전개 </a:t>
            </a:r>
            <a:endParaRPr lang="en-US" altLang="ko-KR" sz="12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200" b="1" kern="100" dirty="0" smtClean="0">
                <a:latin typeface="맑은 고딕"/>
                <a:ea typeface="맑은 고딕"/>
                <a:cs typeface="Times New Roman"/>
              </a:rPr>
              <a:t>단 하나의 팝업 창에 결과 및 오답풀이 모두 포함되도록</a:t>
            </a:r>
            <a:endParaRPr lang="en-US" altLang="ko-KR" sz="12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200" b="1" kern="100" dirty="0">
                <a:latin typeface="맑은 고딕"/>
                <a:ea typeface="맑은 고딕"/>
                <a:cs typeface="Times New Roman"/>
              </a:rPr>
              <a:t>단 우선순위 조건에 따라 클릭한 아이콘에 대한 내용이 </a:t>
            </a:r>
            <a:r>
              <a:rPr lang="ko-KR" altLang="en-US" sz="1200" b="1" kern="100" dirty="0" err="1">
                <a:latin typeface="맑은 고딕"/>
                <a:ea typeface="맑은 고딕"/>
                <a:cs typeface="Times New Roman"/>
              </a:rPr>
              <a:t>팝업창</a:t>
            </a:r>
            <a:r>
              <a:rPr lang="ko-KR" altLang="en-US" sz="1200" b="1" kern="100" dirty="0">
                <a:latin typeface="맑은 고딕"/>
                <a:ea typeface="맑은 고딕"/>
                <a:cs typeface="Times New Roman"/>
              </a:rPr>
              <a:t>  맨 위에 출현</a:t>
            </a:r>
            <a:endParaRPr lang="en-US" altLang="ko-KR" sz="1200" b="1" kern="100" dirty="0">
              <a:latin typeface="맑은 고딕"/>
              <a:ea typeface="맑은 고딕"/>
              <a:cs typeface="Times New Roman"/>
            </a:endParaRPr>
          </a:p>
          <a:p>
            <a:pPr marL="436562" lvl="1" indent="-171450">
              <a:buFont typeface="Wingdings" panose="05000000000000000000" pitchFamily="2" charset="2"/>
              <a:buChar char="ü"/>
            </a:pPr>
            <a:r>
              <a:rPr lang="en-US" altLang="ko-KR" sz="1200" b="1" kern="100" dirty="0">
                <a:latin typeface="맑은 고딕"/>
                <a:ea typeface="맑은 고딕"/>
                <a:cs typeface="Times New Roman"/>
              </a:rPr>
              <a:t>Ex) </a:t>
            </a:r>
            <a:r>
              <a:rPr lang="ko-KR" altLang="en-US" sz="1200" b="1" kern="100" dirty="0" smtClean="0">
                <a:latin typeface="맑은 고딕"/>
                <a:ea typeface="맑은 고딕"/>
                <a:cs typeface="Times New Roman"/>
              </a:rPr>
              <a:t>오답풀이 클릭 </a:t>
            </a:r>
            <a:r>
              <a:rPr lang="ko-KR" altLang="en-US" sz="1200" b="1" kern="100" dirty="0">
                <a:latin typeface="맑은 고딕"/>
                <a:ea typeface="맑은 고딕"/>
                <a:cs typeface="Times New Roman"/>
              </a:rPr>
              <a:t>시 팝업 창 화면 최 상단에는 </a:t>
            </a:r>
            <a:r>
              <a:rPr lang="ko-KR" altLang="en-US" sz="1200" b="1" kern="100" dirty="0" smtClean="0">
                <a:latin typeface="맑은 고딕"/>
                <a:ea typeface="맑은 고딕"/>
                <a:cs typeface="Times New Roman"/>
              </a:rPr>
              <a:t>오답풀이가 위치하도록</a:t>
            </a:r>
            <a:endParaRPr lang="en-US" altLang="ko-KR" sz="1200" b="1" kern="100" dirty="0" smtClean="0">
              <a:latin typeface="맑은 고딕"/>
              <a:ea typeface="맑은 고딕"/>
              <a:cs typeface="Times New Roman"/>
            </a:endParaRPr>
          </a:p>
        </p:txBody>
      </p:sp>
      <p:cxnSp>
        <p:nvCxnSpPr>
          <p:cNvPr id="6" name="꺾인 연결선 5"/>
          <p:cNvCxnSpPr>
            <a:stCxn id="57" idx="1"/>
            <a:endCxn id="87" idx="1"/>
          </p:cNvCxnSpPr>
          <p:nvPr/>
        </p:nvCxnSpPr>
        <p:spPr bwMode="auto">
          <a:xfrm rot="10800000" flipV="1">
            <a:off x="7137754" y="2246586"/>
            <a:ext cx="602599" cy="2830711"/>
          </a:xfrm>
          <a:prstGeom prst="bentConnector3">
            <a:avLst>
              <a:gd name="adj1" fmla="val 137936"/>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33369312"/>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2(2). </a:t>
            </a:r>
            <a:r>
              <a:rPr lang="ko-KR" altLang="en-US" dirty="0" smtClean="0">
                <a:solidFill>
                  <a:srgbClr val="000000"/>
                </a:solidFill>
                <a:latin typeface="돋움"/>
                <a:ea typeface="돋움"/>
              </a:rPr>
              <a:t>레벨테스트 결과보기</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706" y="915412"/>
            <a:ext cx="7575464" cy="3988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 name="TextBox 5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학습자</a:t>
            </a:r>
            <a:endParaRPr lang="ko-KR" altLang="en-US" sz="1200" b="1" dirty="0"/>
          </a:p>
        </p:txBody>
      </p:sp>
      <p:sp>
        <p:nvSpPr>
          <p:cNvPr id="2" name="직사각형 1"/>
          <p:cNvSpPr/>
          <p:nvPr/>
        </p:nvSpPr>
        <p:spPr bwMode="auto">
          <a:xfrm>
            <a:off x="2185934" y="1578090"/>
            <a:ext cx="6170110" cy="3600400"/>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858" y="1589449"/>
            <a:ext cx="6087568" cy="97581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7" name="TextBox 56"/>
          <p:cNvSpPr txBox="1"/>
          <p:nvPr/>
        </p:nvSpPr>
        <p:spPr>
          <a:xfrm>
            <a:off x="7740352" y="1988390"/>
            <a:ext cx="541577" cy="516394"/>
          </a:xfrm>
          <a:prstGeom prst="rect">
            <a:avLst/>
          </a:prstGeom>
          <a:noFill/>
          <a:ln w="25400">
            <a:solidFill>
              <a:srgbClr val="FF0000"/>
            </a:solidFill>
            <a:prstDash val="dash"/>
          </a:ln>
        </p:spPr>
        <p:txBody>
          <a:bodyPr wrap="square" rtlCol="0">
            <a:normAutofit/>
          </a:bodyPr>
          <a:lstStyle/>
          <a:p>
            <a:endParaRPr lang="ko-KR" altLang="en-US" dirty="0"/>
          </a:p>
        </p:txBody>
      </p:sp>
      <p:sp>
        <p:nvSpPr>
          <p:cNvPr id="58" name="직사각형 57"/>
          <p:cNvSpPr/>
          <p:nvPr/>
        </p:nvSpPr>
        <p:spPr>
          <a:xfrm>
            <a:off x="2987824" y="2742693"/>
            <a:ext cx="4065644" cy="3998675"/>
          </a:xfrm>
          <a:prstGeom prst="rect">
            <a:avLst/>
          </a:prstGeom>
          <a:ln w="19050">
            <a:solidFill>
              <a:schemeClr val="tx1"/>
            </a:solidFill>
          </a:ln>
        </p:spPr>
        <p:txBody>
          <a:bodyPr wrap="square" lIns="0" tIns="0" rIns="0" bIns="0" anchor="ctr">
            <a:normAutofit/>
          </a:bodyPr>
          <a:lstStyle/>
          <a:p>
            <a:pPr marL="171450" indent="-85725">
              <a:buFont typeface="Arial" panose="020B0604020202020204" pitchFamily="34" charset="0"/>
              <a:buChar char="•"/>
            </a:pPr>
            <a:endParaRPr lang="en-US" altLang="ko-KR" sz="1200" b="1" kern="100" dirty="0" smtClean="0">
              <a:latin typeface="맑은 고딕"/>
              <a:ea typeface="맑은 고딕"/>
              <a:cs typeface="Times New Roman"/>
            </a:endParaRPr>
          </a:p>
        </p:txBody>
      </p:sp>
      <p:cxnSp>
        <p:nvCxnSpPr>
          <p:cNvPr id="59" name="직선 연결선 58"/>
          <p:cNvCxnSpPr/>
          <p:nvPr/>
        </p:nvCxnSpPr>
        <p:spPr bwMode="auto">
          <a:xfrm>
            <a:off x="3208077" y="4286687"/>
            <a:ext cx="3601024" cy="0"/>
          </a:xfrm>
          <a:prstGeom prst="line">
            <a:avLst/>
          </a:prstGeom>
          <a:solidFill>
            <a:srgbClr val="800000"/>
          </a:solidFill>
          <a:ln w="28575" cap="flat" cmpd="dbl"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6383" y="2751986"/>
            <a:ext cx="88831" cy="3989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1" name="그룹 60"/>
          <p:cNvGrpSpPr/>
          <p:nvPr/>
        </p:nvGrpSpPr>
        <p:grpSpPr>
          <a:xfrm>
            <a:off x="4026717" y="2848349"/>
            <a:ext cx="2279878" cy="1371084"/>
            <a:chOff x="3460229" y="2287505"/>
            <a:chExt cx="2839963" cy="1656184"/>
          </a:xfrm>
        </p:grpSpPr>
        <p:grpSp>
          <p:nvGrpSpPr>
            <p:cNvPr id="62" name="그룹 61"/>
            <p:cNvGrpSpPr/>
            <p:nvPr/>
          </p:nvGrpSpPr>
          <p:grpSpPr>
            <a:xfrm>
              <a:off x="3460229" y="2380206"/>
              <a:ext cx="2839963" cy="1552850"/>
              <a:chOff x="3460229" y="2380206"/>
              <a:chExt cx="2839963" cy="1552850"/>
            </a:xfrm>
          </p:grpSpPr>
          <p:sp>
            <p:nvSpPr>
              <p:cNvPr id="64" name="Text Box 45"/>
              <p:cNvSpPr txBox="1">
                <a:spLocks noChangeArrowheads="1"/>
              </p:cNvSpPr>
              <p:nvPr/>
            </p:nvSpPr>
            <p:spPr bwMode="auto">
              <a:xfrm>
                <a:off x="5357217" y="2788567"/>
                <a:ext cx="942975" cy="153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0" tIns="0" rIns="0" bIns="0" anchor="ctr">
                <a:spAutoFit/>
              </a:bodyPr>
              <a:lstStyle/>
              <a:p>
                <a:pPr eaLnBrk="0" fontAlgn="t" hangingPunct="0"/>
                <a:r>
                  <a:rPr lang="ko-KR" altLang="en-US" sz="1000" b="1" dirty="0" smtClean="0">
                    <a:ea typeface="돋움체" pitchFamily="49" charset="-127"/>
                  </a:rPr>
                  <a:t>듣</a:t>
                </a:r>
                <a:r>
                  <a:rPr lang="ko-KR" altLang="en-US" sz="1000" b="1" dirty="0">
                    <a:ea typeface="돋움체" pitchFamily="49" charset="-127"/>
                  </a:rPr>
                  <a:t>기</a:t>
                </a:r>
                <a:endParaRPr lang="en-US" altLang="ko-KR" sz="1000" b="1" dirty="0">
                  <a:ea typeface="돋움체" pitchFamily="49" charset="-127"/>
                </a:endParaRPr>
              </a:p>
            </p:txBody>
          </p:sp>
          <p:sp>
            <p:nvSpPr>
              <p:cNvPr id="65" name="Text Box 43"/>
              <p:cNvSpPr txBox="1">
                <a:spLocks noChangeArrowheads="1"/>
              </p:cNvSpPr>
              <p:nvPr/>
            </p:nvSpPr>
            <p:spPr bwMode="auto">
              <a:xfrm>
                <a:off x="4209785" y="2380206"/>
                <a:ext cx="939800" cy="153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0" tIns="0" rIns="0" bIns="0" anchor="ctr">
                <a:spAutoFit/>
              </a:bodyPr>
              <a:lstStyle/>
              <a:p>
                <a:pPr algn="ctr" eaLnBrk="0" fontAlgn="t" hangingPunct="0"/>
                <a:r>
                  <a:rPr lang="ko-KR" altLang="en-US" sz="1000" b="1" dirty="0" smtClean="0">
                    <a:ea typeface="돋움체" pitchFamily="49" charset="-127"/>
                  </a:rPr>
                  <a:t>독</a:t>
                </a:r>
                <a:r>
                  <a:rPr lang="ko-KR" altLang="en-US" sz="1000" b="1" dirty="0">
                    <a:ea typeface="돋움체" pitchFamily="49" charset="-127"/>
                  </a:rPr>
                  <a:t>해</a:t>
                </a:r>
                <a:endParaRPr lang="en-US" altLang="ko-KR" sz="1000" b="1" dirty="0">
                  <a:ea typeface="돋움체" pitchFamily="49" charset="-127"/>
                </a:endParaRPr>
              </a:p>
            </p:txBody>
          </p:sp>
          <p:sp>
            <p:nvSpPr>
              <p:cNvPr id="66" name="Text Box 44"/>
              <p:cNvSpPr txBox="1">
                <a:spLocks noChangeArrowheads="1"/>
              </p:cNvSpPr>
              <p:nvPr/>
            </p:nvSpPr>
            <p:spPr bwMode="auto">
              <a:xfrm>
                <a:off x="3552701" y="3779168"/>
                <a:ext cx="1108075" cy="153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0" tIns="0" rIns="0" bIns="0" anchor="ctr">
                <a:spAutoFit/>
              </a:bodyPr>
              <a:lstStyle>
                <a:defPPr>
                  <a:defRPr lang="ko-KR"/>
                </a:defPPr>
                <a:lvl1pPr algn="ctr" eaLnBrk="0" fontAlgn="t" hangingPunct="0">
                  <a:spcBef>
                    <a:spcPct val="0"/>
                  </a:spcBef>
                  <a:defRPr sz="1000" b="1">
                    <a:ea typeface="돋움체" pitchFamily="49" charset="-127"/>
                  </a:defRPr>
                </a:lvl1pPr>
              </a:lstStyle>
              <a:p>
                <a:r>
                  <a:rPr lang="ko-KR" altLang="en-US" dirty="0"/>
                  <a:t>쓰기</a:t>
                </a:r>
                <a:endParaRPr lang="en-US" altLang="ko-KR" dirty="0"/>
              </a:p>
            </p:txBody>
          </p:sp>
          <p:sp>
            <p:nvSpPr>
              <p:cNvPr id="67" name="Oval 46"/>
              <p:cNvSpPr>
                <a:spLocks noChangeArrowheads="1"/>
              </p:cNvSpPr>
              <p:nvPr/>
            </p:nvSpPr>
            <p:spPr bwMode="auto">
              <a:xfrm>
                <a:off x="4162301" y="2667074"/>
                <a:ext cx="1066800" cy="990600"/>
              </a:xfrm>
              <a:prstGeom prst="ellipse">
                <a:avLst/>
              </a:prstGeom>
              <a:noFill/>
              <a:ln w="12699">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8" name="Oval 47"/>
              <p:cNvSpPr>
                <a:spLocks noChangeArrowheads="1"/>
              </p:cNvSpPr>
              <p:nvPr/>
            </p:nvSpPr>
            <p:spPr bwMode="auto">
              <a:xfrm>
                <a:off x="4314701" y="2819474"/>
                <a:ext cx="762000" cy="685800"/>
              </a:xfrm>
              <a:prstGeom prst="ellipse">
                <a:avLst/>
              </a:prstGeom>
              <a:noFill/>
              <a:ln w="12699">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9" name="Oval 48"/>
              <p:cNvSpPr>
                <a:spLocks noChangeArrowheads="1"/>
              </p:cNvSpPr>
              <p:nvPr/>
            </p:nvSpPr>
            <p:spPr bwMode="auto">
              <a:xfrm>
                <a:off x="4495676" y="2971874"/>
                <a:ext cx="428625" cy="381000"/>
              </a:xfrm>
              <a:prstGeom prst="ellipse">
                <a:avLst/>
              </a:prstGeom>
              <a:noFill/>
              <a:ln w="12699">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70" name="Text Box 49"/>
              <p:cNvSpPr txBox="1">
                <a:spLocks noChangeArrowheads="1"/>
              </p:cNvSpPr>
              <p:nvPr/>
            </p:nvSpPr>
            <p:spPr bwMode="auto">
              <a:xfrm>
                <a:off x="3460229" y="2822126"/>
                <a:ext cx="939800" cy="153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0" tIns="0" rIns="0" bIns="0" anchor="ctr">
                <a:spAutoFit/>
              </a:bodyPr>
              <a:lstStyle/>
              <a:p>
                <a:pPr algn="ctr" eaLnBrk="0" fontAlgn="t" hangingPunct="0">
                  <a:spcBef>
                    <a:spcPct val="0"/>
                  </a:spcBef>
                </a:pPr>
                <a:r>
                  <a:rPr lang="ko-KR" altLang="en-US" sz="1000" b="1" dirty="0" smtClean="0">
                    <a:ea typeface="돋움체" pitchFamily="49" charset="-127"/>
                  </a:rPr>
                  <a:t>문</a:t>
                </a:r>
                <a:r>
                  <a:rPr lang="ko-KR" altLang="en-US" sz="1000" b="1" dirty="0">
                    <a:ea typeface="돋움체" pitchFamily="49" charset="-127"/>
                  </a:rPr>
                  <a:t>법</a:t>
                </a:r>
                <a:endParaRPr lang="en-US" altLang="ko-KR" sz="1000" b="1" dirty="0">
                  <a:ea typeface="돋움체" pitchFamily="49" charset="-127"/>
                </a:endParaRPr>
              </a:p>
            </p:txBody>
          </p:sp>
          <p:sp>
            <p:nvSpPr>
              <p:cNvPr id="71" name="Text Box 50"/>
              <p:cNvSpPr txBox="1">
                <a:spLocks noChangeArrowheads="1"/>
              </p:cNvSpPr>
              <p:nvPr/>
            </p:nvSpPr>
            <p:spPr bwMode="auto">
              <a:xfrm>
                <a:off x="4760069" y="3779168"/>
                <a:ext cx="1108075" cy="153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0" tIns="0" rIns="0" bIns="0" anchor="ctr">
                <a:spAutoFit/>
              </a:bodyPr>
              <a:lstStyle>
                <a:defPPr>
                  <a:defRPr lang="ko-KR"/>
                </a:defPPr>
                <a:lvl1pPr algn="ctr" eaLnBrk="0" fontAlgn="t" hangingPunct="0">
                  <a:spcBef>
                    <a:spcPct val="0"/>
                  </a:spcBef>
                  <a:defRPr sz="1000" b="1">
                    <a:ea typeface="돋움체" pitchFamily="49" charset="-127"/>
                  </a:defRPr>
                </a:lvl1pPr>
              </a:lstStyle>
              <a:p>
                <a:r>
                  <a:rPr lang="ko-KR" altLang="en-US" dirty="0"/>
                  <a:t>말하기</a:t>
                </a:r>
                <a:endParaRPr lang="en-US" altLang="ko-KR" dirty="0"/>
              </a:p>
            </p:txBody>
          </p:sp>
          <p:sp>
            <p:nvSpPr>
              <p:cNvPr id="72" name="Line 51"/>
              <p:cNvSpPr>
                <a:spLocks noChangeShapeType="1"/>
              </p:cNvSpPr>
              <p:nvPr/>
            </p:nvSpPr>
            <p:spPr bwMode="auto">
              <a:xfrm flipV="1">
                <a:off x="4697289" y="2514674"/>
                <a:ext cx="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000" tIns="46800" rIns="90000" bIns="46800" anchor="ctr"/>
              <a:lstStyle/>
              <a:p>
                <a:endParaRPr lang="ko-KR" altLang="en-US"/>
              </a:p>
            </p:txBody>
          </p:sp>
          <p:sp>
            <p:nvSpPr>
              <p:cNvPr id="73" name="Line 52"/>
              <p:cNvSpPr>
                <a:spLocks noChangeShapeType="1"/>
              </p:cNvSpPr>
              <p:nvPr/>
            </p:nvSpPr>
            <p:spPr bwMode="auto">
              <a:xfrm flipH="1" flipV="1">
                <a:off x="4009901" y="2971874"/>
                <a:ext cx="687388"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000" tIns="46800" rIns="90000" bIns="46800" anchor="ctr"/>
              <a:lstStyle/>
              <a:p>
                <a:endParaRPr lang="ko-KR" altLang="en-US"/>
              </a:p>
            </p:txBody>
          </p:sp>
          <p:sp>
            <p:nvSpPr>
              <p:cNvPr id="74" name="Line 53"/>
              <p:cNvSpPr>
                <a:spLocks noChangeShapeType="1"/>
              </p:cNvSpPr>
              <p:nvPr/>
            </p:nvSpPr>
            <p:spPr bwMode="auto">
              <a:xfrm flipH="1">
                <a:off x="4238501" y="3200474"/>
                <a:ext cx="458788"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000" tIns="46800" rIns="90000" bIns="46800" anchor="ctr"/>
              <a:lstStyle/>
              <a:p>
                <a:endParaRPr lang="ko-KR" altLang="en-US"/>
              </a:p>
            </p:txBody>
          </p:sp>
          <p:sp>
            <p:nvSpPr>
              <p:cNvPr id="75" name="Line 54"/>
              <p:cNvSpPr>
                <a:spLocks noChangeShapeType="1"/>
              </p:cNvSpPr>
              <p:nvPr/>
            </p:nvSpPr>
            <p:spPr bwMode="auto">
              <a:xfrm>
                <a:off x="4697289" y="3200474"/>
                <a:ext cx="608012"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000" tIns="46800" rIns="90000" bIns="46800" anchor="ctr"/>
              <a:lstStyle/>
              <a:p>
                <a:endParaRPr lang="ko-KR" altLang="en-US"/>
              </a:p>
            </p:txBody>
          </p:sp>
          <p:sp>
            <p:nvSpPr>
              <p:cNvPr id="76" name="Line 55"/>
              <p:cNvSpPr>
                <a:spLocks noChangeShapeType="1"/>
              </p:cNvSpPr>
              <p:nvPr/>
            </p:nvSpPr>
            <p:spPr bwMode="auto">
              <a:xfrm flipV="1">
                <a:off x="4697289" y="2895674"/>
                <a:ext cx="608012" cy="304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000" tIns="46800" rIns="90000" bIns="46800" anchor="ctr"/>
              <a:lstStyle/>
              <a:p>
                <a:endParaRPr lang="ko-KR" altLang="en-US"/>
              </a:p>
            </p:txBody>
          </p:sp>
          <p:sp>
            <p:nvSpPr>
              <p:cNvPr id="77" name="Freeform 56"/>
              <p:cNvSpPr>
                <a:spLocks/>
              </p:cNvSpPr>
              <p:nvPr/>
            </p:nvSpPr>
            <p:spPr bwMode="auto">
              <a:xfrm>
                <a:off x="4305176" y="2787724"/>
                <a:ext cx="792163" cy="792162"/>
              </a:xfrm>
              <a:custGeom>
                <a:avLst/>
                <a:gdLst>
                  <a:gd name="T0" fmla="*/ 124 w 280"/>
                  <a:gd name="T1" fmla="*/ 0 h 282"/>
                  <a:gd name="T2" fmla="*/ 0 w 280"/>
                  <a:gd name="T3" fmla="*/ 98 h 282"/>
                  <a:gd name="T4" fmla="*/ 58 w 280"/>
                  <a:gd name="T5" fmla="*/ 216 h 282"/>
                  <a:gd name="T6" fmla="*/ 280 w 280"/>
                  <a:gd name="T7" fmla="*/ 282 h 282"/>
                  <a:gd name="T8" fmla="*/ 258 w 280"/>
                  <a:gd name="T9" fmla="*/ 76 h 282"/>
                  <a:gd name="T10" fmla="*/ 124 w 280"/>
                  <a:gd name="T11" fmla="*/ 0 h 282"/>
                </a:gdLst>
                <a:ahLst/>
                <a:cxnLst>
                  <a:cxn ang="0">
                    <a:pos x="T0" y="T1"/>
                  </a:cxn>
                  <a:cxn ang="0">
                    <a:pos x="T2" y="T3"/>
                  </a:cxn>
                  <a:cxn ang="0">
                    <a:pos x="T4" y="T5"/>
                  </a:cxn>
                  <a:cxn ang="0">
                    <a:pos x="T6" y="T7"/>
                  </a:cxn>
                  <a:cxn ang="0">
                    <a:pos x="T8" y="T9"/>
                  </a:cxn>
                  <a:cxn ang="0">
                    <a:pos x="T10" y="T11"/>
                  </a:cxn>
                </a:cxnLst>
                <a:rect l="0" t="0" r="r" b="b"/>
                <a:pathLst>
                  <a:path w="280" h="282">
                    <a:moveTo>
                      <a:pt x="124" y="0"/>
                    </a:moveTo>
                    <a:lnTo>
                      <a:pt x="0" y="98"/>
                    </a:lnTo>
                    <a:lnTo>
                      <a:pt x="58" y="216"/>
                    </a:lnTo>
                    <a:lnTo>
                      <a:pt x="280" y="282"/>
                    </a:lnTo>
                    <a:lnTo>
                      <a:pt x="258" y="76"/>
                    </a:lnTo>
                    <a:lnTo>
                      <a:pt x="124" y="0"/>
                    </a:lnTo>
                    <a:close/>
                  </a:path>
                </a:pathLst>
              </a:custGeom>
              <a:solidFill>
                <a:srgbClr val="969696">
                  <a:alpha val="50000"/>
                </a:srgbClr>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0000" tIns="46800" rIns="90000" bIns="46800" anchor="ctr"/>
              <a:lstStyle/>
              <a:p>
                <a:endParaRPr lang="ko-KR" altLang="en-US"/>
              </a:p>
            </p:txBody>
          </p:sp>
        </p:grpSp>
        <p:sp>
          <p:nvSpPr>
            <p:cNvPr id="63" name="직사각형 62"/>
            <p:cNvSpPr/>
            <p:nvPr/>
          </p:nvSpPr>
          <p:spPr bwMode="auto">
            <a:xfrm>
              <a:off x="3595787" y="2287505"/>
              <a:ext cx="2185128" cy="1656184"/>
            </a:xfrm>
            <a:prstGeom prst="rect">
              <a:avLst/>
            </a:prstGeom>
            <a:noFill/>
            <a:ln w="1905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79" name="TextBox 78"/>
          <p:cNvSpPr txBox="1"/>
          <p:nvPr/>
        </p:nvSpPr>
        <p:spPr>
          <a:xfrm>
            <a:off x="3836235" y="4421863"/>
            <a:ext cx="644550" cy="147961"/>
          </a:xfrm>
          <a:prstGeom prst="rect">
            <a:avLst/>
          </a:prstGeom>
          <a:noFill/>
          <a:ln>
            <a:solidFill>
              <a:schemeClr val="tx1"/>
            </a:solidFill>
          </a:ln>
        </p:spPr>
        <p:txBody>
          <a:bodyPr wrap="square" lIns="0" tIns="0" rIns="0" bIns="0" rtlCol="0">
            <a:spAutoFit/>
          </a:bodyPr>
          <a:lstStyle/>
          <a:p>
            <a:pPr algn="ctr"/>
            <a:r>
              <a:rPr lang="ko-KR" altLang="en-US" sz="1100" b="1" smtClean="0"/>
              <a:t>독해</a:t>
            </a:r>
            <a:endParaRPr lang="ko-KR" altLang="en-US" sz="1100" b="1"/>
          </a:p>
        </p:txBody>
      </p:sp>
      <p:sp>
        <p:nvSpPr>
          <p:cNvPr id="80" name="AutoShape 85"/>
          <p:cNvSpPr>
            <a:spLocks noChangeArrowheads="1"/>
          </p:cNvSpPr>
          <p:nvPr/>
        </p:nvSpPr>
        <p:spPr bwMode="auto">
          <a:xfrm rot="16200000">
            <a:off x="3301145" y="3435292"/>
            <a:ext cx="1476739" cy="16589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81" name="직사각형 80"/>
          <p:cNvSpPr/>
          <p:nvPr/>
        </p:nvSpPr>
        <p:spPr>
          <a:xfrm>
            <a:off x="6324620" y="2785408"/>
            <a:ext cx="519224" cy="189620"/>
          </a:xfrm>
          <a:prstGeom prst="rect">
            <a:avLst/>
          </a:prstGeom>
          <a:solidFill>
            <a:schemeClr val="bg1">
              <a:lumMod val="95000"/>
            </a:schemeClr>
          </a:solidFill>
          <a:ln w="19050">
            <a:solidFill>
              <a:schemeClr val="tx1"/>
            </a:solidFill>
          </a:ln>
        </p:spPr>
        <p:txBody>
          <a:bodyPr wrap="square" lIns="0" tIns="0" rIns="0" bIns="0" anchor="ctr">
            <a:normAutofit/>
          </a:bodyPr>
          <a:lstStyle/>
          <a:p>
            <a:pPr marL="85725" algn="ctr"/>
            <a:r>
              <a:rPr lang="ko-KR" altLang="en-US" sz="1000" b="1" kern="100" dirty="0" smtClean="0">
                <a:latin typeface="맑은 고딕"/>
                <a:ea typeface="맑은 고딕"/>
                <a:cs typeface="Times New Roman"/>
              </a:rPr>
              <a:t>프린트                       </a:t>
            </a:r>
            <a:endParaRPr lang="en-US" altLang="ko-KR" sz="1000" b="1" kern="100" dirty="0" smtClean="0">
              <a:latin typeface="맑은 고딕"/>
              <a:ea typeface="맑은 고딕"/>
              <a:cs typeface="Times New Roman"/>
            </a:endParaRPr>
          </a:p>
        </p:txBody>
      </p:sp>
      <p:sp>
        <p:nvSpPr>
          <p:cNvPr id="83" name="직사각형 82"/>
          <p:cNvSpPr/>
          <p:nvPr/>
        </p:nvSpPr>
        <p:spPr>
          <a:xfrm>
            <a:off x="6324620" y="2975028"/>
            <a:ext cx="519224" cy="189620"/>
          </a:xfrm>
          <a:prstGeom prst="rect">
            <a:avLst/>
          </a:prstGeom>
          <a:solidFill>
            <a:schemeClr val="bg1">
              <a:lumMod val="95000"/>
            </a:schemeClr>
          </a:solidFill>
          <a:ln w="19050">
            <a:solidFill>
              <a:schemeClr val="tx1"/>
            </a:solidFill>
          </a:ln>
        </p:spPr>
        <p:txBody>
          <a:bodyPr wrap="square" lIns="0" tIns="0" rIns="0" bIns="0" anchor="ctr">
            <a:normAutofit/>
          </a:bodyPr>
          <a:lstStyle/>
          <a:p>
            <a:pPr marL="85725" algn="ctr"/>
            <a:r>
              <a:rPr lang="en-US" altLang="ko-KR" sz="1000" b="1" kern="100" dirty="0" smtClean="0">
                <a:latin typeface="맑은 고딕"/>
                <a:ea typeface="맑은 고딕"/>
                <a:cs typeface="Times New Roman"/>
              </a:rPr>
              <a:t>E-mail</a:t>
            </a:r>
            <a:r>
              <a:rPr lang="ko-KR" altLang="en-US" sz="1000" b="1" kern="100" dirty="0" smtClean="0">
                <a:latin typeface="맑은 고딕"/>
                <a:ea typeface="맑은 고딕"/>
                <a:cs typeface="Times New Roman"/>
              </a:rPr>
              <a:t>                       </a:t>
            </a:r>
            <a:endParaRPr lang="en-US" altLang="ko-KR" sz="1000" b="1" kern="100" dirty="0" smtClean="0">
              <a:latin typeface="맑은 고딕"/>
              <a:ea typeface="맑은 고딕"/>
              <a:cs typeface="Times New Roman"/>
            </a:endParaRPr>
          </a:p>
        </p:txBody>
      </p:sp>
      <p:cxnSp>
        <p:nvCxnSpPr>
          <p:cNvPr id="6" name="꺾인 연결선 5"/>
          <p:cNvCxnSpPr>
            <a:stCxn id="57" idx="1"/>
          </p:cNvCxnSpPr>
          <p:nvPr/>
        </p:nvCxnSpPr>
        <p:spPr bwMode="auto">
          <a:xfrm rot="10800000" flipV="1">
            <a:off x="7137754" y="2246586"/>
            <a:ext cx="602599" cy="2830711"/>
          </a:xfrm>
          <a:prstGeom prst="bentConnector3">
            <a:avLst>
              <a:gd name="adj1" fmla="val 137936"/>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0419" y="4886987"/>
            <a:ext cx="5860753" cy="194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직사각형 48"/>
          <p:cNvSpPr/>
          <p:nvPr/>
        </p:nvSpPr>
        <p:spPr>
          <a:xfrm>
            <a:off x="1384399" y="4895567"/>
            <a:ext cx="1296144" cy="153016"/>
          </a:xfrm>
          <a:prstGeom prst="rect">
            <a:avLst/>
          </a:prstGeom>
          <a:solidFill>
            <a:schemeClr val="tx1"/>
          </a:solidFill>
          <a:ln>
            <a:noFill/>
          </a:ln>
        </p:spPr>
        <p:txBody>
          <a:bodyPr wrap="square" lIns="0" tIns="0" rIns="0" bIns="0" anchor="ctr">
            <a:normAutofit/>
          </a:bodyPr>
          <a:lstStyle/>
          <a:p>
            <a:r>
              <a:rPr lang="en-US" altLang="ko-KR" sz="900" b="1" kern="100" dirty="0" smtClean="0">
                <a:solidFill>
                  <a:schemeClr val="bg1"/>
                </a:solidFill>
                <a:latin typeface="맑은 고딕"/>
                <a:ea typeface="맑은 고딕"/>
                <a:cs typeface="Times New Roman"/>
              </a:rPr>
              <a:t>WRT </a:t>
            </a:r>
            <a:r>
              <a:rPr lang="ko-KR" altLang="en-US" sz="900" b="1" kern="100" dirty="0" smtClean="0">
                <a:solidFill>
                  <a:schemeClr val="bg1"/>
                </a:solidFill>
                <a:latin typeface="맑은 고딕"/>
                <a:ea typeface="맑은 고딕"/>
                <a:cs typeface="Times New Roman"/>
              </a:rPr>
              <a:t>피드백</a:t>
            </a:r>
            <a:endParaRPr lang="ko-KR" altLang="ko-KR" sz="900" b="1" kern="100" dirty="0">
              <a:solidFill>
                <a:schemeClr val="bg1"/>
              </a:solidFill>
              <a:latin typeface="맑은 고딕"/>
              <a:ea typeface="맑은 고딕"/>
              <a:cs typeface="Times New Roman"/>
            </a:endParaRPr>
          </a:p>
        </p:txBody>
      </p:sp>
      <p:sp>
        <p:nvSpPr>
          <p:cNvPr id="50" name="직사각형 49"/>
          <p:cNvSpPr/>
          <p:nvPr/>
        </p:nvSpPr>
        <p:spPr bwMode="auto">
          <a:xfrm>
            <a:off x="1323252" y="5105764"/>
            <a:ext cx="5856148" cy="1729384"/>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1" name="직사각형 50"/>
          <p:cNvSpPr/>
          <p:nvPr/>
        </p:nvSpPr>
        <p:spPr bwMode="auto">
          <a:xfrm>
            <a:off x="1361446" y="5133562"/>
            <a:ext cx="980805" cy="1950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학생 작성</a:t>
            </a:r>
            <a:endParaRPr kumimoji="1" lang="ko-KR" altLang="en-US" sz="900" b="1" dirty="0">
              <a:solidFill>
                <a:schemeClr val="bg1"/>
              </a:solidFill>
              <a:latin typeface="Arial" charset="0"/>
              <a:ea typeface="돋움" pitchFamily="50" charset="-127"/>
            </a:endParaRPr>
          </a:p>
        </p:txBody>
      </p:sp>
      <p:sp>
        <p:nvSpPr>
          <p:cNvPr id="52" name="TextBox 51"/>
          <p:cNvSpPr txBox="1"/>
          <p:nvPr/>
        </p:nvSpPr>
        <p:spPr>
          <a:xfrm>
            <a:off x="1359958" y="5354893"/>
            <a:ext cx="5693431" cy="371861"/>
          </a:xfrm>
          <a:prstGeom prst="rect">
            <a:avLst/>
          </a:prstGeom>
          <a:noFill/>
          <a:ln w="12700">
            <a:solidFill>
              <a:srgbClr val="808080"/>
            </a:solidFill>
          </a:ln>
        </p:spPr>
        <p:txBody>
          <a:bodyPr wrap="square" rtlCol="0">
            <a:normAutofit/>
          </a:bodyPr>
          <a:lstStyle/>
          <a:p>
            <a:r>
              <a:rPr lang="ko-KR" altLang="en-US" sz="900" dirty="0" smtClean="0"/>
              <a:t>학교에 먹고 밥은 갔다</a:t>
            </a:r>
            <a:r>
              <a:rPr lang="en-US" altLang="ko-KR" sz="900" dirty="0" smtClean="0"/>
              <a:t>.</a:t>
            </a:r>
            <a:endParaRPr lang="ko-KR" altLang="en-US" sz="900" dirty="0"/>
          </a:p>
        </p:txBody>
      </p:sp>
      <p:sp>
        <p:nvSpPr>
          <p:cNvPr id="53" name="직사각형 52"/>
          <p:cNvSpPr/>
          <p:nvPr/>
        </p:nvSpPr>
        <p:spPr bwMode="auto">
          <a:xfrm>
            <a:off x="1361446" y="5769978"/>
            <a:ext cx="980805" cy="1950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교수 피드백</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ext uri="{D42A27DB-BD31-4B8C-83A1-F6EECF244321}">
                <p14:modId xmlns:p14="http://schemas.microsoft.com/office/powerpoint/2010/main" val="2107550170"/>
              </p:ext>
            </p:extLst>
          </p:nvPr>
        </p:nvGraphicFramePr>
        <p:xfrm>
          <a:off x="1360497" y="5991598"/>
          <a:ext cx="5703779" cy="580767"/>
        </p:xfrm>
        <a:graphic>
          <a:graphicData uri="http://schemas.openxmlformats.org/drawingml/2006/table">
            <a:tbl>
              <a:tblPr firstRow="1" bandRow="1">
                <a:tableStyleId>{5C22544A-7EE6-4342-B048-85BDC9FD1C3A}</a:tableStyleId>
              </a:tblPr>
              <a:tblGrid>
                <a:gridCol w="5703779"/>
              </a:tblGrid>
              <a:tr h="349895">
                <a:tc>
                  <a:txBody>
                    <a:bodyPr/>
                    <a:lstStyle/>
                    <a:p>
                      <a:pPr latinLnBrk="1"/>
                      <a:r>
                        <a:rPr lang="ko-KR" altLang="en-US" sz="900" dirty="0" smtClean="0">
                          <a:solidFill>
                            <a:schemeClr val="tx1"/>
                          </a:solidFill>
                        </a:rPr>
                        <a:t>나는 밥을 먹고 학교에 갔다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872">
                <a:tc>
                  <a:txBody>
                    <a:bodyPr/>
                    <a:lstStyle/>
                    <a:p>
                      <a:pPr latinLnBrk="1"/>
                      <a:r>
                        <a:rPr lang="ko-KR" altLang="en-US" sz="900" dirty="0" smtClean="0"/>
                        <a:t>코멘트 </a:t>
                      </a:r>
                      <a:r>
                        <a:rPr lang="en-US" altLang="ko-KR" sz="900" dirty="0" smtClean="0"/>
                        <a:t>: </a:t>
                      </a:r>
                      <a:r>
                        <a:rPr lang="ko-KR" altLang="en-US" sz="900" dirty="0" smtClean="0"/>
                        <a:t>어법의 순서가 이상합니다</a:t>
                      </a:r>
                      <a:r>
                        <a:rPr lang="en-US" altLang="ko-KR" sz="900" dirty="0" smtClean="0"/>
                        <a:t>.</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2" name="직사각형 81"/>
          <p:cNvSpPr/>
          <p:nvPr/>
        </p:nvSpPr>
        <p:spPr bwMode="auto">
          <a:xfrm>
            <a:off x="4086824" y="6586712"/>
            <a:ext cx="520333" cy="21367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확인</a:t>
            </a:r>
            <a:endParaRPr kumimoji="1" lang="ko-KR" altLang="en-US" sz="900" b="1" dirty="0">
              <a:solidFill>
                <a:schemeClr val="bg1"/>
              </a:solidFill>
              <a:latin typeface="Arial" charset="0"/>
              <a:ea typeface="돋움" pitchFamily="50" charset="-127"/>
            </a:endParaRPr>
          </a:p>
        </p:txBody>
      </p:sp>
      <p:sp>
        <p:nvSpPr>
          <p:cNvPr id="88" name="Oval 14"/>
          <p:cNvSpPr>
            <a:spLocks noChangeArrowheads="1"/>
          </p:cNvSpPr>
          <p:nvPr/>
        </p:nvSpPr>
        <p:spPr bwMode="gray">
          <a:xfrm>
            <a:off x="4201564" y="6067720"/>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89" name="직사각형 88"/>
          <p:cNvSpPr/>
          <p:nvPr/>
        </p:nvSpPr>
        <p:spPr bwMode="auto">
          <a:xfrm>
            <a:off x="467544" y="3113062"/>
            <a:ext cx="2592288" cy="1610388"/>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WRT </a:t>
            </a:r>
            <a:r>
              <a:rPr kumimoji="1" lang="ko-KR" altLang="en-US" sz="1200" b="1" dirty="0" smtClean="0">
                <a:solidFill>
                  <a:schemeClr val="bg1"/>
                </a:solidFill>
                <a:latin typeface="Arial" charset="0"/>
                <a:ea typeface="돋움" pitchFamily="50" charset="-127"/>
              </a:rPr>
              <a:t>추가</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198032895"/>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156742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전체보기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테스트 진행 및 결과보기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교육 종합평가</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수업관</a:t>
            </a:r>
            <a:r>
              <a:rPr lang="ko-KR" altLang="en-US" sz="1800" b="1" dirty="0">
                <a:solidFill>
                  <a:srgbClr val="000000"/>
                </a:solidFill>
                <a:latin typeface="+mj-ea"/>
                <a:ea typeface="+mj-ea"/>
              </a:rPr>
              <a:t>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62895909"/>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2(2)</a:t>
            </a:r>
            <a:r>
              <a:rPr lang="ko-KR" altLang="en-US" dirty="0" smtClean="0">
                <a:solidFill>
                  <a:srgbClr val="000000"/>
                </a:solidFill>
                <a:latin typeface="돋움"/>
                <a:ea typeface="돋움"/>
                <a:sym typeface="Wingdings" panose="05000000000000000000" pitchFamily="2" charset="2"/>
              </a:rPr>
              <a:t>테스트 참여 </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말하기</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0" name="직사각형 9"/>
          <p:cNvSpPr/>
          <p:nvPr/>
        </p:nvSpPr>
        <p:spPr>
          <a:xfrm>
            <a:off x="322762" y="1393383"/>
            <a:ext cx="4796628" cy="4574739"/>
          </a:xfrm>
          <a:prstGeom prst="rect">
            <a:avLst/>
          </a:prstGeom>
          <a:ln w="19050">
            <a:solidFill>
              <a:schemeClr val="tx1"/>
            </a:solidFill>
          </a:ln>
        </p:spPr>
        <p:txBody>
          <a:bodyPr wrap="square" lIns="0" tIns="0" rIns="0" bIns="0" anchor="ctr">
            <a:normAutofit/>
          </a:bodyPr>
          <a:lstStyle/>
          <a:p>
            <a:pPr marL="171450" indent="-85725">
              <a:buFont typeface="Arial" panose="020B0604020202020204" pitchFamily="34" charset="0"/>
              <a:buChar char="•"/>
            </a:pPr>
            <a:endParaRPr lang="en-US" altLang="ko-KR" sz="1200" b="1" kern="100" dirty="0" smtClean="0">
              <a:latin typeface="맑은 고딕"/>
              <a:ea typeface="맑은 고딕"/>
              <a:cs typeface="Times New Roman"/>
            </a:endParaRPr>
          </a:p>
        </p:txBody>
      </p:sp>
      <p:pic>
        <p:nvPicPr>
          <p:cNvPr id="1127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3052" y="1404015"/>
            <a:ext cx="104802" cy="4564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 name="TextBox 47"/>
          <p:cNvSpPr txBox="1"/>
          <p:nvPr/>
        </p:nvSpPr>
        <p:spPr>
          <a:xfrm>
            <a:off x="4100374" y="1544373"/>
            <a:ext cx="690540" cy="218782"/>
          </a:xfrm>
          <a:prstGeom prst="rect">
            <a:avLst/>
          </a:prstGeom>
          <a:solidFill>
            <a:schemeClr val="bg1">
              <a:lumMod val="95000"/>
            </a:schemeClr>
          </a:solidFill>
          <a:ln>
            <a:solidFill>
              <a:schemeClr val="tx1"/>
            </a:solidFill>
          </a:ln>
        </p:spPr>
        <p:txBody>
          <a:bodyPr wrap="square" lIns="0" tIns="0" rIns="0" bIns="0" rtlCol="0" anchor="ctr">
            <a:normAutofit/>
          </a:bodyPr>
          <a:lstStyle/>
          <a:p>
            <a:pPr algn="ctr"/>
            <a:r>
              <a:rPr lang="ko-KR" altLang="en-US" sz="900" b="1" dirty="0" smtClean="0"/>
              <a:t>제출</a:t>
            </a:r>
            <a:endParaRPr lang="ko-KR" altLang="en-US" sz="900" b="1" dirty="0"/>
          </a:p>
        </p:txBody>
      </p:sp>
      <p:pic>
        <p:nvPicPr>
          <p:cNvPr id="4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075" y="1473418"/>
            <a:ext cx="4433783" cy="4465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 name="TextBox 49"/>
          <p:cNvSpPr txBox="1"/>
          <p:nvPr/>
        </p:nvSpPr>
        <p:spPr>
          <a:xfrm>
            <a:off x="2732222" y="1886800"/>
            <a:ext cx="2059663" cy="215106"/>
          </a:xfrm>
          <a:prstGeom prst="rect">
            <a:avLst/>
          </a:prstGeom>
          <a:solidFill>
            <a:schemeClr val="bg1">
              <a:lumMod val="95000"/>
            </a:schemeClr>
          </a:solidFill>
          <a:ln>
            <a:solidFill>
              <a:schemeClr val="tx1"/>
            </a:solidFill>
          </a:ln>
        </p:spPr>
        <p:txBody>
          <a:bodyPr wrap="square" lIns="0" tIns="0" rIns="0" bIns="0" rtlCol="0" anchor="ctr">
            <a:normAutofit/>
          </a:bodyPr>
          <a:lstStyle/>
          <a:p>
            <a:pPr algn="ctr"/>
            <a:r>
              <a:rPr lang="ko-KR" altLang="en-US" sz="900" b="1" dirty="0" smtClean="0"/>
              <a:t>총 시험시간</a:t>
            </a:r>
            <a:r>
              <a:rPr lang="en-US" altLang="ko-KR" sz="900" b="1" dirty="0" smtClean="0"/>
              <a:t> / </a:t>
            </a:r>
            <a:r>
              <a:rPr lang="ko-KR" altLang="en-US" sz="900" b="1" dirty="0" smtClean="0"/>
              <a:t>경과시간</a:t>
            </a:r>
            <a:r>
              <a:rPr lang="en-US" altLang="ko-KR" sz="900" b="1" dirty="0" smtClean="0"/>
              <a:t> </a:t>
            </a:r>
            <a:endParaRPr lang="ko-KR" altLang="en-US" sz="900" b="1" dirty="0"/>
          </a:p>
        </p:txBody>
      </p:sp>
      <p:sp>
        <p:nvSpPr>
          <p:cNvPr id="51" name="TextBox 50"/>
          <p:cNvSpPr txBox="1"/>
          <p:nvPr/>
        </p:nvSpPr>
        <p:spPr>
          <a:xfrm>
            <a:off x="570954" y="1536692"/>
            <a:ext cx="1297172" cy="263787"/>
          </a:xfrm>
          <a:prstGeom prst="rect">
            <a:avLst/>
          </a:prstGeom>
          <a:solidFill>
            <a:schemeClr val="bg1">
              <a:lumMod val="95000"/>
            </a:schemeClr>
          </a:solidFill>
          <a:ln>
            <a:solidFill>
              <a:schemeClr val="tx1"/>
            </a:solidFill>
          </a:ln>
        </p:spPr>
        <p:txBody>
          <a:bodyPr wrap="square" lIns="0" tIns="0" rIns="0" bIns="0" rtlCol="0" anchor="ctr">
            <a:normAutofit/>
          </a:bodyPr>
          <a:lstStyle/>
          <a:p>
            <a:pPr algn="ctr"/>
            <a:r>
              <a:rPr lang="ko-KR" altLang="en-US" sz="900" b="1" dirty="0" smtClean="0"/>
              <a:t>시험 명</a:t>
            </a:r>
            <a:r>
              <a:rPr lang="en-US" altLang="ko-KR" sz="900" b="1" dirty="0" smtClean="0"/>
              <a:t> / </a:t>
            </a:r>
            <a:r>
              <a:rPr lang="ko-KR" altLang="en-US" sz="900" b="1" dirty="0" smtClean="0"/>
              <a:t>영역</a:t>
            </a:r>
            <a:endParaRPr lang="ko-KR" altLang="en-US" sz="900" b="1" dirty="0"/>
          </a:p>
        </p:txBody>
      </p:sp>
      <p:grpSp>
        <p:nvGrpSpPr>
          <p:cNvPr id="3" name="그룹 2"/>
          <p:cNvGrpSpPr/>
          <p:nvPr/>
        </p:nvGrpSpPr>
        <p:grpSpPr>
          <a:xfrm>
            <a:off x="3421438" y="1559194"/>
            <a:ext cx="1381080" cy="218782"/>
            <a:chOff x="3481842" y="6101506"/>
            <a:chExt cx="1381080" cy="218782"/>
          </a:xfrm>
        </p:grpSpPr>
        <p:sp>
          <p:nvSpPr>
            <p:cNvPr id="2" name="TextBox 1"/>
            <p:cNvSpPr txBox="1"/>
            <p:nvPr/>
          </p:nvSpPr>
          <p:spPr>
            <a:xfrm>
              <a:off x="4172382" y="6101506"/>
              <a:ext cx="690540" cy="218782"/>
            </a:xfrm>
            <a:prstGeom prst="rect">
              <a:avLst/>
            </a:prstGeom>
            <a:solidFill>
              <a:schemeClr val="bg1">
                <a:lumMod val="95000"/>
              </a:schemeClr>
            </a:solidFill>
            <a:ln>
              <a:solidFill>
                <a:schemeClr val="tx1"/>
              </a:solidFill>
            </a:ln>
          </p:spPr>
          <p:txBody>
            <a:bodyPr wrap="square" lIns="0" tIns="0" rIns="0" bIns="0" rtlCol="0" anchor="ctr">
              <a:normAutofit/>
            </a:bodyPr>
            <a:lstStyle/>
            <a:p>
              <a:pPr algn="ctr"/>
              <a:r>
                <a:rPr lang="ko-KR" altLang="en-US" sz="900" b="1" dirty="0" smtClean="0"/>
                <a:t>제출</a:t>
              </a:r>
              <a:endParaRPr lang="ko-KR" altLang="en-US" sz="900" b="1" dirty="0"/>
            </a:p>
          </p:txBody>
        </p:sp>
        <p:sp>
          <p:nvSpPr>
            <p:cNvPr id="52" name="TextBox 51"/>
            <p:cNvSpPr txBox="1"/>
            <p:nvPr/>
          </p:nvSpPr>
          <p:spPr>
            <a:xfrm>
              <a:off x="3481842" y="6101506"/>
              <a:ext cx="690540" cy="218782"/>
            </a:xfrm>
            <a:prstGeom prst="rect">
              <a:avLst/>
            </a:prstGeom>
            <a:solidFill>
              <a:schemeClr val="bg1">
                <a:lumMod val="95000"/>
              </a:schemeClr>
            </a:solidFill>
            <a:ln>
              <a:solidFill>
                <a:schemeClr val="tx1"/>
              </a:solidFill>
            </a:ln>
          </p:spPr>
          <p:txBody>
            <a:bodyPr wrap="square" lIns="0" tIns="0" rIns="0" bIns="0" rtlCol="0" anchor="ctr">
              <a:normAutofit/>
            </a:bodyPr>
            <a:lstStyle/>
            <a:p>
              <a:pPr algn="ctr"/>
              <a:r>
                <a:rPr lang="ko-KR" altLang="en-US" sz="900" b="1" dirty="0" smtClean="0"/>
                <a:t>일시 정지</a:t>
              </a:r>
              <a:endParaRPr lang="ko-KR" altLang="en-US" sz="900" b="1" dirty="0"/>
            </a:p>
          </p:txBody>
        </p:sp>
      </p:grpSp>
      <p:sp>
        <p:nvSpPr>
          <p:cNvPr id="56" name="TextBox 55"/>
          <p:cNvSpPr txBox="1"/>
          <p:nvPr/>
        </p:nvSpPr>
        <p:spPr>
          <a:xfrm>
            <a:off x="2131446" y="5301208"/>
            <a:ext cx="1195152" cy="288032"/>
          </a:xfrm>
          <a:prstGeom prst="rect">
            <a:avLst/>
          </a:prstGeom>
          <a:solidFill>
            <a:schemeClr val="bg1">
              <a:lumMod val="95000"/>
            </a:schemeClr>
          </a:solidFill>
          <a:ln>
            <a:solidFill>
              <a:schemeClr val="tx1"/>
            </a:solidFill>
          </a:ln>
        </p:spPr>
        <p:txBody>
          <a:bodyPr wrap="square" lIns="0" tIns="0" rIns="0" bIns="0" rtlCol="0" anchor="ctr">
            <a:normAutofit/>
          </a:bodyPr>
          <a:lstStyle/>
          <a:p>
            <a:pPr algn="ctr"/>
            <a:r>
              <a:rPr lang="en-US" altLang="ko-KR" sz="900" b="1" dirty="0" smtClean="0"/>
              <a:t>Speaking </a:t>
            </a:r>
            <a:r>
              <a:rPr lang="ko-KR" altLang="en-US" sz="900" b="1" dirty="0" smtClean="0"/>
              <a:t>시험</a:t>
            </a:r>
            <a:r>
              <a:rPr lang="en-US" altLang="ko-KR" sz="900" b="1" dirty="0" smtClean="0"/>
              <a:t> </a:t>
            </a:r>
            <a:r>
              <a:rPr lang="ko-KR" altLang="en-US" sz="900" b="1" dirty="0" smtClean="0"/>
              <a:t>시작</a:t>
            </a:r>
            <a:endParaRPr lang="ko-KR" altLang="en-US" sz="900" b="1" dirty="0"/>
          </a:p>
        </p:txBody>
      </p:sp>
      <p:sp>
        <p:nvSpPr>
          <p:cNvPr id="58" name="TextBox 57"/>
          <p:cNvSpPr txBox="1"/>
          <p:nvPr/>
        </p:nvSpPr>
        <p:spPr>
          <a:xfrm>
            <a:off x="2057015" y="5262712"/>
            <a:ext cx="1352937" cy="365023"/>
          </a:xfrm>
          <a:prstGeom prst="rect">
            <a:avLst/>
          </a:prstGeom>
          <a:noFill/>
          <a:ln w="25400">
            <a:solidFill>
              <a:srgbClr val="FF0000"/>
            </a:solidFill>
            <a:prstDash val="dash"/>
          </a:ln>
        </p:spPr>
        <p:txBody>
          <a:bodyPr wrap="square" rtlCol="0">
            <a:normAutofit lnSpcReduction="10000"/>
          </a:bodyPr>
          <a:lstStyle/>
          <a:p>
            <a:endParaRPr lang="ko-KR" altLang="en-US" dirty="0"/>
          </a:p>
        </p:txBody>
      </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1362157"/>
            <a:ext cx="3672408" cy="2930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꺾인 연결선 4"/>
          <p:cNvCxnSpPr>
            <a:stCxn id="58" idx="3"/>
            <a:endCxn id="12290" idx="1"/>
          </p:cNvCxnSpPr>
          <p:nvPr/>
        </p:nvCxnSpPr>
        <p:spPr bwMode="auto">
          <a:xfrm flipV="1">
            <a:off x="3409952" y="2827627"/>
            <a:ext cx="1882128" cy="2617597"/>
          </a:xfrm>
          <a:prstGeom prst="bentConnector3">
            <a:avLst>
              <a:gd name="adj1" fmla="val 50000"/>
            </a:avLst>
          </a:prstGeom>
          <a:solidFill>
            <a:srgbClr val="800000"/>
          </a:solidFill>
          <a:ln w="28575" cap="flat" cmpd="sng" algn="ctr">
            <a:solidFill>
              <a:srgbClr val="FF0000"/>
            </a:solidFill>
            <a:prstDash val="dash"/>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7494851" y="2548746"/>
            <a:ext cx="1162761" cy="184198"/>
          </a:xfrm>
          <a:prstGeom prst="rect">
            <a:avLst/>
          </a:prstGeom>
          <a:solidFill>
            <a:schemeClr val="bg1">
              <a:lumMod val="95000"/>
            </a:schemeClr>
          </a:solidFill>
          <a:ln>
            <a:solidFill>
              <a:schemeClr val="tx1"/>
            </a:solidFill>
          </a:ln>
        </p:spPr>
        <p:txBody>
          <a:bodyPr wrap="square" lIns="0" tIns="0" rIns="0" bIns="0" rtlCol="0" anchor="ctr">
            <a:normAutofit/>
          </a:bodyPr>
          <a:lstStyle/>
          <a:p>
            <a:pPr algn="ctr"/>
            <a:r>
              <a:rPr lang="ko-KR" altLang="en-US" sz="900" b="1" dirty="0" smtClean="0"/>
              <a:t>제출</a:t>
            </a:r>
            <a:endParaRPr lang="ko-KR" altLang="en-US" sz="900" b="1" dirty="0"/>
          </a:p>
        </p:txBody>
      </p:sp>
      <p:sp>
        <p:nvSpPr>
          <p:cNvPr id="41" name="TextBox 4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학습자</a:t>
            </a:r>
            <a:endParaRPr lang="ko-KR" altLang="en-US" sz="1200" b="1" dirty="0"/>
          </a:p>
        </p:txBody>
      </p:sp>
      <p:sp>
        <p:nvSpPr>
          <p:cNvPr id="18" name="직사각형 17"/>
          <p:cNvSpPr/>
          <p:nvPr/>
        </p:nvSpPr>
        <p:spPr>
          <a:xfrm>
            <a:off x="5724128" y="5133403"/>
            <a:ext cx="3121681" cy="523220"/>
          </a:xfrm>
          <a:prstGeom prst="rect">
            <a:avLst/>
          </a:prstGeom>
          <a:ln>
            <a:solidFill>
              <a:schemeClr val="tx1"/>
            </a:solidFill>
          </a:ln>
        </p:spPr>
        <p:txBody>
          <a:bodyPr wrap="square">
            <a:spAutoFit/>
          </a:bodyPr>
          <a:lstStyle/>
          <a:p>
            <a:pPr algn="just"/>
            <a:r>
              <a:rPr lang="ko-KR" altLang="en-US" sz="1400" kern="100" dirty="0" smtClean="0">
                <a:effectLst/>
                <a:latin typeface="맑은 고딕"/>
                <a:ea typeface="맑은 고딕"/>
                <a:cs typeface="Times New Roman"/>
              </a:rPr>
              <a:t>버튼은 남기고 내용을 바꾸기</a:t>
            </a:r>
            <a:endParaRPr lang="en-US" altLang="ko-KR" sz="1400" kern="100" dirty="0" smtClean="0">
              <a:effectLst/>
              <a:latin typeface="맑은 고딕"/>
              <a:ea typeface="맑은 고딕"/>
              <a:cs typeface="Times New Roman"/>
            </a:endParaRPr>
          </a:p>
          <a:p>
            <a:pPr algn="just"/>
            <a:r>
              <a:rPr lang="ko-KR" altLang="en-US" sz="1400" kern="100" dirty="0" smtClean="0">
                <a:latin typeface="맑은 고딕"/>
                <a:ea typeface="맑은 고딕"/>
                <a:cs typeface="Times New Roman"/>
              </a:rPr>
              <a:t>저장하기</a:t>
            </a:r>
            <a:r>
              <a:rPr lang="en-US" altLang="ko-KR" sz="1400" kern="100" dirty="0" smtClean="0">
                <a:latin typeface="맑은 고딕"/>
                <a:ea typeface="맑은 고딕"/>
                <a:cs typeface="Times New Roman"/>
              </a:rPr>
              <a:t>, </a:t>
            </a:r>
            <a:r>
              <a:rPr lang="ko-KR" altLang="en-US" sz="1400" kern="100" dirty="0" smtClean="0">
                <a:latin typeface="맑은 고딕"/>
                <a:ea typeface="맑은 고딕"/>
                <a:cs typeface="Times New Roman"/>
              </a:rPr>
              <a:t>듣기</a:t>
            </a:r>
            <a:r>
              <a:rPr lang="en-US" altLang="ko-KR" sz="1400" kern="100" dirty="0" smtClean="0">
                <a:latin typeface="맑은 고딕"/>
                <a:ea typeface="맑은 고딕"/>
                <a:cs typeface="Times New Roman"/>
              </a:rPr>
              <a:t>, </a:t>
            </a:r>
            <a:r>
              <a:rPr lang="ko-KR" altLang="en-US" sz="1400" kern="100" dirty="0" smtClean="0">
                <a:latin typeface="맑은 고딕"/>
                <a:ea typeface="맑은 고딕"/>
                <a:cs typeface="Times New Roman"/>
              </a:rPr>
              <a:t>공유하기 취소</a:t>
            </a:r>
            <a:endParaRPr lang="en-US" altLang="ko-KR" sz="1400" kern="100" dirty="0" smtClean="0">
              <a:latin typeface="맑은 고딕"/>
              <a:ea typeface="맑은 고딕"/>
              <a:cs typeface="Times New Roman"/>
            </a:endParaRPr>
          </a:p>
        </p:txBody>
      </p:sp>
      <p:sp>
        <p:nvSpPr>
          <p:cNvPr id="19" name="직사각형 18"/>
          <p:cNvSpPr/>
          <p:nvPr/>
        </p:nvSpPr>
        <p:spPr bwMode="auto">
          <a:xfrm>
            <a:off x="542441" y="226785"/>
            <a:ext cx="6952409" cy="1978079"/>
          </a:xfrm>
          <a:prstGeom prst="rect">
            <a:avLst/>
          </a:prstGeom>
          <a:solidFill>
            <a:srgbClr val="FFFF99"/>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600" b="1" i="0" u="none" strike="noStrike" cap="none" normalizeH="0" baseline="0" dirty="0" smtClean="0">
                <a:ln>
                  <a:noFill/>
                </a:ln>
                <a:effectLst/>
                <a:latin typeface="Arial" charset="0"/>
                <a:ea typeface="돋움" pitchFamily="50" charset="-127"/>
              </a:rPr>
              <a:t>To Do List</a:t>
            </a:r>
            <a:endParaRPr kumimoji="1" lang="ko-KR" altLang="en-US" sz="1600" b="1" i="0" u="none" strike="noStrike" cap="none" normalizeH="0" baseline="0" dirty="0" smtClean="0">
              <a:ln>
                <a:noFill/>
              </a:ln>
              <a:effectLst/>
              <a:latin typeface="Arial" charset="0"/>
              <a:ea typeface="돋움" pitchFamily="50" charset="-127"/>
            </a:endParaRPr>
          </a:p>
        </p:txBody>
      </p:sp>
    </p:spTree>
    <p:extLst>
      <p:ext uri="{BB962C8B-B14F-4D97-AF65-F5344CB8AC3E}">
        <p14:creationId xmlns:p14="http://schemas.microsoft.com/office/powerpoint/2010/main" val="3840436936"/>
      </p:ext>
    </p:ext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27834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전체보기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테스트 진행 및 결과보기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교육 종합평가</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수업관</a:t>
            </a:r>
            <a:r>
              <a:rPr lang="ko-KR" altLang="en-US" sz="1800" b="1" dirty="0">
                <a:solidFill>
                  <a:srgbClr val="000000"/>
                </a:solidFill>
                <a:latin typeface="+mj-ea"/>
                <a:ea typeface="+mj-ea"/>
              </a:rPr>
              <a:t>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
        <p:nvSpPr>
          <p:cNvPr id="5" name="TextBox 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학습자</a:t>
            </a:r>
            <a:endParaRPr lang="ko-KR" altLang="en-US" sz="1200" b="1" dirty="0"/>
          </a:p>
        </p:txBody>
      </p:sp>
    </p:spTree>
    <p:extLst>
      <p:ext uri="{BB962C8B-B14F-4D97-AF65-F5344CB8AC3E}">
        <p14:creationId xmlns:p14="http://schemas.microsoft.com/office/powerpoint/2010/main" val="234307302"/>
      </p:ext>
    </p:ext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 </a:t>
            </a:r>
            <a:r>
              <a:rPr lang="ko-KR" altLang="en-US" dirty="0" smtClean="0">
                <a:solidFill>
                  <a:srgbClr val="000000"/>
                </a:solidFill>
                <a:latin typeface="돋움"/>
                <a:ea typeface="돋움"/>
              </a:rPr>
              <a:t>교육종합평가</a:t>
            </a:r>
            <a:endParaRPr lang="ko-KR" altLang="en-US" dirty="0">
              <a:solidFill>
                <a:srgbClr val="000000"/>
              </a:solidFill>
              <a:latin typeface="돋움"/>
              <a:ea typeface="돋움"/>
            </a:endParaRPr>
          </a:p>
        </p:txBody>
      </p:sp>
      <p:sp>
        <p:nvSpPr>
          <p:cNvPr id="3" name="TextBox 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학습자</a:t>
            </a:r>
            <a:endParaRPr lang="ko-KR" altLang="en-US" sz="1200" b="1" dirty="0"/>
          </a:p>
        </p:txBody>
      </p:sp>
      <p:grpSp>
        <p:nvGrpSpPr>
          <p:cNvPr id="6" name="그룹 5"/>
          <p:cNvGrpSpPr/>
          <p:nvPr/>
        </p:nvGrpSpPr>
        <p:grpSpPr>
          <a:xfrm>
            <a:off x="107504" y="908721"/>
            <a:ext cx="6381318" cy="5616623"/>
            <a:chOff x="107504" y="908721"/>
            <a:chExt cx="6381318" cy="5920135"/>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08721"/>
              <a:ext cx="6381318" cy="3628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a:xfrm>
              <a:off x="2046826" y="2021635"/>
              <a:ext cx="1163593" cy="271116"/>
            </a:xfrm>
            <a:prstGeom prst="rect">
              <a:avLst/>
            </a:prstGeom>
            <a:ln>
              <a:noFill/>
            </a:ln>
          </p:spPr>
          <p:txBody>
            <a:bodyPr wrap="square">
              <a:spAutoFit/>
            </a:bodyPr>
            <a:lstStyle/>
            <a:p>
              <a:pPr algn="just"/>
              <a:r>
                <a:rPr lang="en-US" altLang="ko-KR" sz="1200" b="1" kern="100" dirty="0" smtClean="0">
                  <a:solidFill>
                    <a:schemeClr val="bg1"/>
                  </a:solidFill>
                  <a:latin typeface="맑은 고딕"/>
                  <a:ea typeface="맑은 고딕"/>
                  <a:cs typeface="Times New Roman"/>
                </a:rPr>
                <a:t>3(1)</a:t>
              </a:r>
              <a:r>
                <a:rPr lang="ko-KR" altLang="en-US" sz="1200" b="1" kern="100" dirty="0" smtClean="0">
                  <a:solidFill>
                    <a:schemeClr val="bg1"/>
                  </a:solidFill>
                  <a:latin typeface="맑은 고딕"/>
                  <a:ea typeface="맑은 고딕"/>
                  <a:cs typeface="Times New Roman"/>
                </a:rPr>
                <a:t> 어학능력</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sp>
          <p:nvSpPr>
            <p:cNvPr id="10" name="직사각형 9"/>
            <p:cNvSpPr/>
            <p:nvPr/>
          </p:nvSpPr>
          <p:spPr>
            <a:xfrm>
              <a:off x="4395804" y="2013288"/>
              <a:ext cx="1982174" cy="271116"/>
            </a:xfrm>
            <a:prstGeom prst="rect">
              <a:avLst/>
            </a:prstGeom>
            <a:ln>
              <a:noFill/>
            </a:ln>
          </p:spPr>
          <p:txBody>
            <a:bodyPr wrap="square">
              <a:spAutoFit/>
            </a:bodyPr>
            <a:lstStyle/>
            <a:p>
              <a:pPr algn="just"/>
              <a:r>
                <a:rPr lang="en-US" altLang="ko-KR" sz="1200" b="1" kern="100" dirty="0" smtClean="0">
                  <a:solidFill>
                    <a:schemeClr val="bg1"/>
                  </a:solidFill>
                  <a:latin typeface="맑은 고딕"/>
                  <a:ea typeface="맑은 고딕"/>
                  <a:cs typeface="Times New Roman"/>
                </a:rPr>
                <a:t>3(2) </a:t>
              </a:r>
              <a:r>
                <a:rPr lang="ko-KR" altLang="en-US" sz="1200" b="1" kern="100" dirty="0" err="1" smtClean="0">
                  <a:solidFill>
                    <a:schemeClr val="bg1"/>
                  </a:solidFill>
                  <a:latin typeface="맑은 고딕"/>
                  <a:ea typeface="맑은 고딕"/>
                  <a:cs typeface="Times New Roman"/>
                </a:rPr>
                <a:t>출석율</a:t>
              </a:r>
              <a:r>
                <a:rPr lang="en-US" altLang="ko-KR" sz="1200" b="1" kern="100" dirty="0" smtClean="0">
                  <a:solidFill>
                    <a:schemeClr val="bg1"/>
                  </a:solidFill>
                  <a:latin typeface="맑은 고딕"/>
                  <a:ea typeface="맑은 고딕"/>
                  <a:cs typeface="Times New Roman"/>
                </a:rPr>
                <a:t>  </a:t>
              </a:r>
              <a:endParaRPr lang="ko-KR" altLang="ko-KR" sz="1200" b="1" kern="100" dirty="0">
                <a:solidFill>
                  <a:schemeClr val="bg1"/>
                </a:solidFill>
                <a:latin typeface="맑은 고딕"/>
                <a:ea typeface="맑은 고딕"/>
                <a:cs typeface="Times New Roman"/>
              </a:endParaRPr>
            </a:p>
          </p:txBody>
        </p:sp>
        <p:sp>
          <p:nvSpPr>
            <p:cNvPr id="12" name="직사각형 11"/>
            <p:cNvSpPr/>
            <p:nvPr/>
          </p:nvSpPr>
          <p:spPr>
            <a:xfrm>
              <a:off x="1831626" y="4088781"/>
              <a:ext cx="1572724" cy="271116"/>
            </a:xfrm>
            <a:prstGeom prst="rect">
              <a:avLst/>
            </a:prstGeom>
            <a:ln>
              <a:noFill/>
            </a:ln>
          </p:spPr>
          <p:txBody>
            <a:bodyPr wrap="square">
              <a:spAutoFit/>
            </a:bodyPr>
            <a:lstStyle/>
            <a:p>
              <a:pPr algn="just"/>
              <a:r>
                <a:rPr lang="en-US" altLang="ko-KR" sz="1200" b="1" kern="100" dirty="0" smtClean="0">
                  <a:solidFill>
                    <a:schemeClr val="bg1"/>
                  </a:solidFill>
                  <a:latin typeface="맑은 고딕"/>
                  <a:ea typeface="맑은 고딕"/>
                  <a:cs typeface="Times New Roman"/>
                </a:rPr>
                <a:t>3(3) </a:t>
              </a:r>
              <a:r>
                <a:rPr lang="ko-KR" altLang="en-US" sz="1200" b="1" kern="100" dirty="0" smtClean="0">
                  <a:solidFill>
                    <a:schemeClr val="bg1"/>
                  </a:solidFill>
                  <a:latin typeface="맑은 고딕"/>
                  <a:ea typeface="맑은 고딕"/>
                  <a:cs typeface="Times New Roman"/>
                </a:rPr>
                <a:t>일일 학업</a:t>
              </a:r>
              <a:r>
                <a:rPr lang="en-US" altLang="ko-KR" sz="1200" b="1" kern="100" dirty="0" smtClean="0">
                  <a:solidFill>
                    <a:schemeClr val="bg1"/>
                  </a:solidFill>
                  <a:latin typeface="맑은 고딕"/>
                  <a:ea typeface="맑은 고딕"/>
                  <a:cs typeface="Times New Roman"/>
                </a:rPr>
                <a:t> </a:t>
              </a:r>
              <a:r>
                <a:rPr lang="ko-KR" altLang="en-US" sz="1200" b="1" kern="100" dirty="0" smtClean="0">
                  <a:solidFill>
                    <a:schemeClr val="bg1"/>
                  </a:solidFill>
                  <a:latin typeface="맑은 고딕"/>
                  <a:ea typeface="맑은 고딕"/>
                  <a:cs typeface="Times New Roman"/>
                </a:rPr>
                <a:t>성취도</a:t>
              </a:r>
              <a:r>
                <a:rPr lang="en-US" altLang="ko-KR" sz="1200" b="1" kern="100" dirty="0" smtClean="0">
                  <a:solidFill>
                    <a:schemeClr val="bg1"/>
                  </a:solidFill>
                  <a:latin typeface="맑은 고딕"/>
                  <a:ea typeface="맑은 고딕"/>
                  <a:cs typeface="Times New Roman"/>
                </a:rPr>
                <a:t> </a:t>
              </a:r>
              <a:endParaRPr lang="ko-KR" altLang="ko-KR" sz="1200" b="1" kern="100" dirty="0">
                <a:solidFill>
                  <a:schemeClr val="bg1"/>
                </a:solidFill>
                <a:latin typeface="맑은 고딕"/>
                <a:ea typeface="맑은 고딕"/>
                <a:cs typeface="Times New Roman"/>
              </a:endParaRPr>
            </a:p>
          </p:txBody>
        </p:sp>
        <p:sp>
          <p:nvSpPr>
            <p:cNvPr id="13" name="직사각형 12"/>
            <p:cNvSpPr/>
            <p:nvPr/>
          </p:nvSpPr>
          <p:spPr>
            <a:xfrm>
              <a:off x="1249829" y="2294532"/>
              <a:ext cx="2542387" cy="1692157"/>
            </a:xfrm>
            <a:prstGeom prst="rect">
              <a:avLst/>
            </a:prstGeom>
            <a:solidFill>
              <a:schemeClr val="bg1"/>
            </a:solidFill>
            <a:ln>
              <a:solidFill>
                <a:schemeClr val="tx1"/>
              </a:solidFill>
            </a:ln>
          </p:spPr>
          <p:txBody>
            <a:bodyPr wrap="square">
              <a:normAutofit/>
            </a:bodyPr>
            <a:lstStyle/>
            <a:p>
              <a:pPr algn="just"/>
              <a:r>
                <a:rPr lang="ko-KR" altLang="en-US" sz="1200" b="1" kern="100" dirty="0" smtClean="0">
                  <a:solidFill>
                    <a:schemeClr val="bg1"/>
                  </a:solidFill>
                  <a:latin typeface="맑은 고딕"/>
                  <a:ea typeface="맑은 고딕"/>
                  <a:cs typeface="Times New Roman"/>
                </a:rPr>
                <a:t>강의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sp>
          <p:nvSpPr>
            <p:cNvPr id="14" name="직사각형 13"/>
            <p:cNvSpPr/>
            <p:nvPr/>
          </p:nvSpPr>
          <p:spPr>
            <a:xfrm>
              <a:off x="3917799" y="2294532"/>
              <a:ext cx="2460179" cy="1692157"/>
            </a:xfrm>
            <a:prstGeom prst="rect">
              <a:avLst/>
            </a:prstGeom>
            <a:solidFill>
              <a:schemeClr val="bg1"/>
            </a:solidFill>
            <a:ln>
              <a:solidFill>
                <a:schemeClr val="tx1"/>
              </a:solidFill>
            </a:ln>
          </p:spPr>
          <p:txBody>
            <a:bodyPr wrap="square">
              <a:normAutofit/>
            </a:bodyPr>
            <a:lstStyle/>
            <a:p>
              <a:pPr algn="just"/>
              <a:r>
                <a:rPr lang="ko-KR" altLang="en-US" sz="1200" b="1" kern="100" dirty="0" smtClean="0">
                  <a:solidFill>
                    <a:schemeClr val="bg1"/>
                  </a:solidFill>
                  <a:latin typeface="맑은 고딕"/>
                  <a:ea typeface="맑은 고딕"/>
                  <a:cs typeface="Times New Roman"/>
                </a:rPr>
                <a:t>강의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pic>
          <p:nvPicPr>
            <p:cNvPr id="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7339" y="2506638"/>
              <a:ext cx="2116900" cy="13200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7" name="그룹 26"/>
            <p:cNvGrpSpPr/>
            <p:nvPr/>
          </p:nvGrpSpPr>
          <p:grpSpPr>
            <a:xfrm>
              <a:off x="1634805" y="2452030"/>
              <a:ext cx="2053903" cy="1305885"/>
              <a:chOff x="3460229" y="2287505"/>
              <a:chExt cx="2839963" cy="1656184"/>
            </a:xfrm>
          </p:grpSpPr>
          <p:grpSp>
            <p:nvGrpSpPr>
              <p:cNvPr id="28" name="그룹 27"/>
              <p:cNvGrpSpPr/>
              <p:nvPr/>
            </p:nvGrpSpPr>
            <p:grpSpPr>
              <a:xfrm>
                <a:off x="3460229" y="2380206"/>
                <a:ext cx="2839963" cy="1552850"/>
                <a:chOff x="3460229" y="2380206"/>
                <a:chExt cx="2839963" cy="1552850"/>
              </a:xfrm>
            </p:grpSpPr>
            <p:sp>
              <p:nvSpPr>
                <p:cNvPr id="31" name="Text Box 45"/>
                <p:cNvSpPr txBox="1">
                  <a:spLocks noChangeArrowheads="1"/>
                </p:cNvSpPr>
                <p:nvPr/>
              </p:nvSpPr>
              <p:spPr bwMode="auto">
                <a:xfrm>
                  <a:off x="5357217" y="2788567"/>
                  <a:ext cx="942975" cy="153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0" tIns="0" rIns="0" bIns="0" anchor="ctr">
                  <a:spAutoFit/>
                </a:bodyPr>
                <a:lstStyle/>
                <a:p>
                  <a:pPr eaLnBrk="0" fontAlgn="t" hangingPunct="0"/>
                  <a:r>
                    <a:rPr lang="ko-KR" altLang="en-US" sz="1000" b="1" dirty="0" smtClean="0">
                      <a:ea typeface="돋움체" pitchFamily="49" charset="-127"/>
                    </a:rPr>
                    <a:t>듣</a:t>
                  </a:r>
                  <a:r>
                    <a:rPr lang="ko-KR" altLang="en-US" sz="1000" b="1" dirty="0">
                      <a:ea typeface="돋움체" pitchFamily="49" charset="-127"/>
                    </a:rPr>
                    <a:t>기</a:t>
                  </a:r>
                  <a:endParaRPr lang="en-US" altLang="ko-KR" sz="1000" b="1" dirty="0">
                    <a:ea typeface="돋움체" pitchFamily="49" charset="-127"/>
                  </a:endParaRPr>
                </a:p>
              </p:txBody>
            </p:sp>
            <p:sp>
              <p:nvSpPr>
                <p:cNvPr id="32" name="Text Box 43"/>
                <p:cNvSpPr txBox="1">
                  <a:spLocks noChangeArrowheads="1"/>
                </p:cNvSpPr>
                <p:nvPr/>
              </p:nvSpPr>
              <p:spPr bwMode="auto">
                <a:xfrm>
                  <a:off x="4209785" y="2380206"/>
                  <a:ext cx="939800" cy="153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0" tIns="0" rIns="0" bIns="0" anchor="ctr">
                  <a:spAutoFit/>
                </a:bodyPr>
                <a:lstStyle/>
                <a:p>
                  <a:pPr algn="ctr" eaLnBrk="0" fontAlgn="t" hangingPunct="0"/>
                  <a:r>
                    <a:rPr lang="ko-KR" altLang="en-US" sz="1000" b="1" dirty="0" smtClean="0">
                      <a:ea typeface="돋움체" pitchFamily="49" charset="-127"/>
                    </a:rPr>
                    <a:t>독</a:t>
                  </a:r>
                  <a:r>
                    <a:rPr lang="ko-KR" altLang="en-US" sz="1000" b="1" dirty="0">
                      <a:ea typeface="돋움체" pitchFamily="49" charset="-127"/>
                    </a:rPr>
                    <a:t>해</a:t>
                  </a:r>
                  <a:endParaRPr lang="en-US" altLang="ko-KR" sz="1000" b="1" dirty="0">
                    <a:ea typeface="돋움체" pitchFamily="49" charset="-127"/>
                  </a:endParaRPr>
                </a:p>
              </p:txBody>
            </p:sp>
            <p:sp>
              <p:nvSpPr>
                <p:cNvPr id="33" name="Text Box 44"/>
                <p:cNvSpPr txBox="1">
                  <a:spLocks noChangeArrowheads="1"/>
                </p:cNvSpPr>
                <p:nvPr/>
              </p:nvSpPr>
              <p:spPr bwMode="auto">
                <a:xfrm>
                  <a:off x="3552701" y="3779168"/>
                  <a:ext cx="1108075" cy="153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0" tIns="0" rIns="0" bIns="0" anchor="ctr">
                  <a:spAutoFit/>
                </a:bodyPr>
                <a:lstStyle>
                  <a:defPPr>
                    <a:defRPr lang="ko-KR"/>
                  </a:defPPr>
                  <a:lvl1pPr algn="ctr" eaLnBrk="0" fontAlgn="t" hangingPunct="0">
                    <a:spcBef>
                      <a:spcPct val="0"/>
                    </a:spcBef>
                    <a:defRPr sz="1000" b="1">
                      <a:ea typeface="돋움체" pitchFamily="49" charset="-127"/>
                    </a:defRPr>
                  </a:lvl1pPr>
                </a:lstStyle>
                <a:p>
                  <a:r>
                    <a:rPr lang="ko-KR" altLang="en-US" dirty="0"/>
                    <a:t>쓰기</a:t>
                  </a:r>
                  <a:endParaRPr lang="en-US" altLang="ko-KR" dirty="0"/>
                </a:p>
              </p:txBody>
            </p:sp>
            <p:sp>
              <p:nvSpPr>
                <p:cNvPr id="34" name="Oval 46"/>
                <p:cNvSpPr>
                  <a:spLocks noChangeArrowheads="1"/>
                </p:cNvSpPr>
                <p:nvPr/>
              </p:nvSpPr>
              <p:spPr bwMode="auto">
                <a:xfrm>
                  <a:off x="4162301" y="2667074"/>
                  <a:ext cx="1066800" cy="990600"/>
                </a:xfrm>
                <a:prstGeom prst="ellipse">
                  <a:avLst/>
                </a:prstGeom>
                <a:noFill/>
                <a:ln w="12699">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5" name="Oval 47"/>
                <p:cNvSpPr>
                  <a:spLocks noChangeArrowheads="1"/>
                </p:cNvSpPr>
                <p:nvPr/>
              </p:nvSpPr>
              <p:spPr bwMode="auto">
                <a:xfrm>
                  <a:off x="4314701" y="2819474"/>
                  <a:ext cx="762000" cy="685800"/>
                </a:xfrm>
                <a:prstGeom prst="ellipse">
                  <a:avLst/>
                </a:prstGeom>
                <a:noFill/>
                <a:ln w="12699">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6" name="Oval 48"/>
                <p:cNvSpPr>
                  <a:spLocks noChangeArrowheads="1"/>
                </p:cNvSpPr>
                <p:nvPr/>
              </p:nvSpPr>
              <p:spPr bwMode="auto">
                <a:xfrm>
                  <a:off x="4495676" y="2971874"/>
                  <a:ext cx="428625" cy="381000"/>
                </a:xfrm>
                <a:prstGeom prst="ellipse">
                  <a:avLst/>
                </a:prstGeom>
                <a:noFill/>
                <a:ln w="12699">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9" name="Text Box 49"/>
                <p:cNvSpPr txBox="1">
                  <a:spLocks noChangeArrowheads="1"/>
                </p:cNvSpPr>
                <p:nvPr/>
              </p:nvSpPr>
              <p:spPr bwMode="auto">
                <a:xfrm>
                  <a:off x="3460229" y="2822126"/>
                  <a:ext cx="939800" cy="153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0" tIns="0" rIns="0" bIns="0" anchor="ctr">
                  <a:spAutoFit/>
                </a:bodyPr>
                <a:lstStyle/>
                <a:p>
                  <a:pPr algn="ctr" eaLnBrk="0" fontAlgn="t" hangingPunct="0">
                    <a:spcBef>
                      <a:spcPct val="0"/>
                    </a:spcBef>
                  </a:pPr>
                  <a:r>
                    <a:rPr lang="ko-KR" altLang="en-US" sz="1000" b="1" dirty="0" smtClean="0">
                      <a:ea typeface="돋움체" pitchFamily="49" charset="-127"/>
                    </a:rPr>
                    <a:t>문</a:t>
                  </a:r>
                  <a:r>
                    <a:rPr lang="ko-KR" altLang="en-US" sz="1000" b="1" dirty="0">
                      <a:ea typeface="돋움체" pitchFamily="49" charset="-127"/>
                    </a:rPr>
                    <a:t>법</a:t>
                  </a:r>
                  <a:endParaRPr lang="en-US" altLang="ko-KR" sz="1000" b="1" dirty="0">
                    <a:ea typeface="돋움체" pitchFamily="49" charset="-127"/>
                  </a:endParaRPr>
                </a:p>
              </p:txBody>
            </p:sp>
            <p:sp>
              <p:nvSpPr>
                <p:cNvPr id="40" name="Text Box 50"/>
                <p:cNvSpPr txBox="1">
                  <a:spLocks noChangeArrowheads="1"/>
                </p:cNvSpPr>
                <p:nvPr/>
              </p:nvSpPr>
              <p:spPr bwMode="auto">
                <a:xfrm>
                  <a:off x="4760069" y="3779168"/>
                  <a:ext cx="1108075" cy="153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0" tIns="0" rIns="0" bIns="0" anchor="ctr">
                  <a:spAutoFit/>
                </a:bodyPr>
                <a:lstStyle>
                  <a:defPPr>
                    <a:defRPr lang="ko-KR"/>
                  </a:defPPr>
                  <a:lvl1pPr algn="ctr" eaLnBrk="0" fontAlgn="t" hangingPunct="0">
                    <a:spcBef>
                      <a:spcPct val="0"/>
                    </a:spcBef>
                    <a:defRPr sz="1000" b="1">
                      <a:ea typeface="돋움체" pitchFamily="49" charset="-127"/>
                    </a:defRPr>
                  </a:lvl1pPr>
                </a:lstStyle>
                <a:p>
                  <a:r>
                    <a:rPr lang="ko-KR" altLang="en-US" dirty="0"/>
                    <a:t>말하기</a:t>
                  </a:r>
                  <a:endParaRPr lang="en-US" altLang="ko-KR" dirty="0"/>
                </a:p>
              </p:txBody>
            </p:sp>
            <p:sp>
              <p:nvSpPr>
                <p:cNvPr id="41" name="Line 51"/>
                <p:cNvSpPr>
                  <a:spLocks noChangeShapeType="1"/>
                </p:cNvSpPr>
                <p:nvPr/>
              </p:nvSpPr>
              <p:spPr bwMode="auto">
                <a:xfrm flipV="1">
                  <a:off x="4697289" y="2514674"/>
                  <a:ext cx="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000" tIns="46800" rIns="90000" bIns="46800" anchor="ctr"/>
                <a:lstStyle/>
                <a:p>
                  <a:endParaRPr lang="ko-KR" altLang="en-US"/>
                </a:p>
              </p:txBody>
            </p:sp>
            <p:sp>
              <p:nvSpPr>
                <p:cNvPr id="42" name="Line 52"/>
                <p:cNvSpPr>
                  <a:spLocks noChangeShapeType="1"/>
                </p:cNvSpPr>
                <p:nvPr/>
              </p:nvSpPr>
              <p:spPr bwMode="auto">
                <a:xfrm flipH="1" flipV="1">
                  <a:off x="4009901" y="2971874"/>
                  <a:ext cx="687388"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000" tIns="46800" rIns="90000" bIns="46800" anchor="ctr"/>
                <a:lstStyle/>
                <a:p>
                  <a:endParaRPr lang="ko-KR" altLang="en-US"/>
                </a:p>
              </p:txBody>
            </p:sp>
            <p:sp>
              <p:nvSpPr>
                <p:cNvPr id="43" name="Line 53"/>
                <p:cNvSpPr>
                  <a:spLocks noChangeShapeType="1"/>
                </p:cNvSpPr>
                <p:nvPr/>
              </p:nvSpPr>
              <p:spPr bwMode="auto">
                <a:xfrm flipH="1">
                  <a:off x="4238501" y="3200474"/>
                  <a:ext cx="458788"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000" tIns="46800" rIns="90000" bIns="46800" anchor="ctr"/>
                <a:lstStyle/>
                <a:p>
                  <a:endParaRPr lang="ko-KR" altLang="en-US"/>
                </a:p>
              </p:txBody>
            </p:sp>
            <p:sp>
              <p:nvSpPr>
                <p:cNvPr id="44" name="Line 54"/>
                <p:cNvSpPr>
                  <a:spLocks noChangeShapeType="1"/>
                </p:cNvSpPr>
                <p:nvPr/>
              </p:nvSpPr>
              <p:spPr bwMode="auto">
                <a:xfrm>
                  <a:off x="4697289" y="3200474"/>
                  <a:ext cx="608012"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000" tIns="46800" rIns="90000" bIns="46800" anchor="ctr"/>
                <a:lstStyle/>
                <a:p>
                  <a:endParaRPr lang="ko-KR" altLang="en-US"/>
                </a:p>
              </p:txBody>
            </p:sp>
            <p:sp>
              <p:nvSpPr>
                <p:cNvPr id="45" name="Line 55"/>
                <p:cNvSpPr>
                  <a:spLocks noChangeShapeType="1"/>
                </p:cNvSpPr>
                <p:nvPr/>
              </p:nvSpPr>
              <p:spPr bwMode="auto">
                <a:xfrm flipV="1">
                  <a:off x="4697289" y="2895674"/>
                  <a:ext cx="608012" cy="304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000" tIns="46800" rIns="90000" bIns="46800" anchor="ctr"/>
                <a:lstStyle/>
                <a:p>
                  <a:endParaRPr lang="ko-KR" altLang="en-US"/>
                </a:p>
              </p:txBody>
            </p:sp>
            <p:sp>
              <p:nvSpPr>
                <p:cNvPr id="46" name="Freeform 56"/>
                <p:cNvSpPr>
                  <a:spLocks/>
                </p:cNvSpPr>
                <p:nvPr/>
              </p:nvSpPr>
              <p:spPr bwMode="auto">
                <a:xfrm>
                  <a:off x="4305176" y="2787724"/>
                  <a:ext cx="792163" cy="792162"/>
                </a:xfrm>
                <a:custGeom>
                  <a:avLst/>
                  <a:gdLst>
                    <a:gd name="T0" fmla="*/ 124 w 280"/>
                    <a:gd name="T1" fmla="*/ 0 h 282"/>
                    <a:gd name="T2" fmla="*/ 0 w 280"/>
                    <a:gd name="T3" fmla="*/ 98 h 282"/>
                    <a:gd name="T4" fmla="*/ 58 w 280"/>
                    <a:gd name="T5" fmla="*/ 216 h 282"/>
                    <a:gd name="T6" fmla="*/ 280 w 280"/>
                    <a:gd name="T7" fmla="*/ 282 h 282"/>
                    <a:gd name="T8" fmla="*/ 258 w 280"/>
                    <a:gd name="T9" fmla="*/ 76 h 282"/>
                    <a:gd name="T10" fmla="*/ 124 w 280"/>
                    <a:gd name="T11" fmla="*/ 0 h 282"/>
                  </a:gdLst>
                  <a:ahLst/>
                  <a:cxnLst>
                    <a:cxn ang="0">
                      <a:pos x="T0" y="T1"/>
                    </a:cxn>
                    <a:cxn ang="0">
                      <a:pos x="T2" y="T3"/>
                    </a:cxn>
                    <a:cxn ang="0">
                      <a:pos x="T4" y="T5"/>
                    </a:cxn>
                    <a:cxn ang="0">
                      <a:pos x="T6" y="T7"/>
                    </a:cxn>
                    <a:cxn ang="0">
                      <a:pos x="T8" y="T9"/>
                    </a:cxn>
                    <a:cxn ang="0">
                      <a:pos x="T10" y="T11"/>
                    </a:cxn>
                  </a:cxnLst>
                  <a:rect l="0" t="0" r="r" b="b"/>
                  <a:pathLst>
                    <a:path w="280" h="282">
                      <a:moveTo>
                        <a:pt x="124" y="0"/>
                      </a:moveTo>
                      <a:lnTo>
                        <a:pt x="0" y="98"/>
                      </a:lnTo>
                      <a:lnTo>
                        <a:pt x="58" y="216"/>
                      </a:lnTo>
                      <a:lnTo>
                        <a:pt x="280" y="282"/>
                      </a:lnTo>
                      <a:lnTo>
                        <a:pt x="258" y="76"/>
                      </a:lnTo>
                      <a:lnTo>
                        <a:pt x="124" y="0"/>
                      </a:lnTo>
                      <a:close/>
                    </a:path>
                  </a:pathLst>
                </a:custGeom>
                <a:solidFill>
                  <a:srgbClr val="969696">
                    <a:alpha val="50000"/>
                  </a:srgbClr>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0000" tIns="46800" rIns="90000" bIns="46800" anchor="ctr"/>
                <a:lstStyle/>
                <a:p>
                  <a:endParaRPr lang="ko-KR" altLang="en-US"/>
                </a:p>
              </p:txBody>
            </p:sp>
          </p:grpSp>
          <p:sp>
            <p:nvSpPr>
              <p:cNvPr id="30" name="직사각형 29"/>
              <p:cNvSpPr/>
              <p:nvPr/>
            </p:nvSpPr>
            <p:spPr bwMode="auto">
              <a:xfrm>
                <a:off x="3595787" y="2287505"/>
                <a:ext cx="2185128" cy="1656184"/>
              </a:xfrm>
              <a:prstGeom prst="rect">
                <a:avLst/>
              </a:prstGeom>
              <a:noFill/>
              <a:ln w="1905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7556" y="5085498"/>
              <a:ext cx="5147240" cy="1968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6645" y="1628743"/>
              <a:ext cx="5228151" cy="3496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7" name="직사각형 46"/>
            <p:cNvSpPr/>
            <p:nvPr/>
          </p:nvSpPr>
          <p:spPr>
            <a:xfrm>
              <a:off x="1834450" y="5065075"/>
              <a:ext cx="1163593" cy="271116"/>
            </a:xfrm>
            <a:prstGeom prst="rect">
              <a:avLst/>
            </a:prstGeom>
            <a:ln>
              <a:noFill/>
            </a:ln>
          </p:spPr>
          <p:txBody>
            <a:bodyPr wrap="square">
              <a:spAutoFit/>
            </a:bodyPr>
            <a:lstStyle/>
            <a:p>
              <a:pPr algn="just"/>
              <a:r>
                <a:rPr lang="en-US" altLang="ko-KR" sz="1200" b="1" kern="100" dirty="0" smtClean="0">
                  <a:solidFill>
                    <a:schemeClr val="bg1"/>
                  </a:solidFill>
                  <a:latin typeface="맑은 고딕"/>
                  <a:ea typeface="맑은 고딕"/>
                  <a:cs typeface="Times New Roman"/>
                </a:rPr>
                <a:t>3(4) </a:t>
              </a:r>
              <a:r>
                <a:rPr lang="ko-KR" altLang="en-US" sz="1200" b="1" kern="100" dirty="0" smtClean="0">
                  <a:solidFill>
                    <a:schemeClr val="bg1"/>
                  </a:solidFill>
                  <a:latin typeface="맑은 고딕"/>
                  <a:ea typeface="맑은 고딕"/>
                  <a:cs typeface="Times New Roman"/>
                </a:rPr>
                <a:t>향상</a:t>
              </a:r>
              <a:r>
                <a:rPr lang="ko-KR" altLang="en-US" sz="1200" b="1" kern="100" dirty="0">
                  <a:solidFill>
                    <a:schemeClr val="bg1"/>
                  </a:solidFill>
                  <a:latin typeface="맑은 고딕"/>
                  <a:ea typeface="맑은 고딕"/>
                  <a:cs typeface="Times New Roman"/>
                </a:rPr>
                <a:t>도</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sp>
          <p:nvSpPr>
            <p:cNvPr id="48" name="직사각형 47"/>
            <p:cNvSpPr/>
            <p:nvPr/>
          </p:nvSpPr>
          <p:spPr>
            <a:xfrm>
              <a:off x="1252778" y="5299606"/>
              <a:ext cx="5099513" cy="1529250"/>
            </a:xfrm>
            <a:prstGeom prst="rect">
              <a:avLst/>
            </a:prstGeom>
            <a:solidFill>
              <a:schemeClr val="bg1"/>
            </a:solidFill>
            <a:ln>
              <a:solidFill>
                <a:schemeClr val="tx1"/>
              </a:solidFill>
            </a:ln>
          </p:spPr>
          <p:txBody>
            <a:bodyPr wrap="square">
              <a:normAutofit/>
            </a:bodyPr>
            <a:lstStyle/>
            <a:p>
              <a:pPr algn="just"/>
              <a:r>
                <a:rPr lang="ko-KR" altLang="en-US" sz="1200" b="1" kern="100" dirty="0" smtClean="0">
                  <a:solidFill>
                    <a:schemeClr val="bg1"/>
                  </a:solidFill>
                  <a:latin typeface="맑은 고딕"/>
                  <a:ea typeface="맑은 고딕"/>
                  <a:cs typeface="Times New Roman"/>
                </a:rPr>
                <a:t>강의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pic>
          <p:nvPicPr>
            <p:cNvPr id="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8210" y="5365319"/>
              <a:ext cx="4677391" cy="1440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24808" y="1169318"/>
              <a:ext cx="2819400" cy="17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6707" y="1357792"/>
              <a:ext cx="2790376" cy="231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 name="TextBox 4"/>
          <p:cNvSpPr txBox="1"/>
          <p:nvPr/>
        </p:nvSpPr>
        <p:spPr>
          <a:xfrm>
            <a:off x="6660232" y="1169318"/>
            <a:ext cx="1656184" cy="646331"/>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기간설정부여</a:t>
            </a:r>
            <a:endParaRPr lang="en-US" altLang="ko-KR" sz="1200" b="1" dirty="0"/>
          </a:p>
          <a:p>
            <a:pPr marL="352425" lvl="1" indent="-171450">
              <a:buFont typeface="Wingdings" panose="05000000000000000000" pitchFamily="2" charset="2"/>
              <a:buChar char="ü"/>
            </a:pPr>
            <a:r>
              <a:rPr lang="ko-KR" altLang="en-US" sz="1200" dirty="0" smtClean="0"/>
              <a:t>해당월</a:t>
            </a:r>
            <a:r>
              <a:rPr lang="en-US" altLang="ko-KR" sz="1200" dirty="0" smtClean="0"/>
              <a:t> / 3</a:t>
            </a:r>
            <a:r>
              <a:rPr lang="ko-KR" altLang="en-US" sz="1200" dirty="0" smtClean="0"/>
              <a:t>개월 </a:t>
            </a:r>
            <a:r>
              <a:rPr lang="en-US" altLang="ko-KR" sz="1200" dirty="0" smtClean="0"/>
              <a:t>/ 6</a:t>
            </a:r>
            <a:r>
              <a:rPr lang="ko-KR" altLang="en-US" sz="1200" dirty="0" smtClean="0"/>
              <a:t>개월 </a:t>
            </a:r>
            <a:r>
              <a:rPr lang="en-US" altLang="ko-KR" sz="1200" dirty="0" smtClean="0"/>
              <a:t>/ 12</a:t>
            </a:r>
            <a:r>
              <a:rPr lang="ko-KR" altLang="en-US" sz="1200" dirty="0" smtClean="0"/>
              <a:t>개월</a:t>
            </a:r>
            <a:endParaRPr lang="en-US" altLang="ko-KR" sz="1200" dirty="0" smtClean="0"/>
          </a:p>
        </p:txBody>
      </p:sp>
      <p:sp>
        <p:nvSpPr>
          <p:cNvPr id="52" name="AutoShape 85"/>
          <p:cNvSpPr>
            <a:spLocks noChangeArrowheads="1"/>
          </p:cNvSpPr>
          <p:nvPr/>
        </p:nvSpPr>
        <p:spPr bwMode="auto">
          <a:xfrm rot="5400000">
            <a:off x="6190448" y="1399771"/>
            <a:ext cx="708807" cy="15875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54" name="직사각형 53"/>
          <p:cNvSpPr/>
          <p:nvPr/>
        </p:nvSpPr>
        <p:spPr>
          <a:xfrm>
            <a:off x="2843808" y="6580812"/>
            <a:ext cx="612578" cy="216937"/>
          </a:xfrm>
          <a:prstGeom prst="rect">
            <a:avLst/>
          </a:prstGeom>
          <a:solidFill>
            <a:schemeClr val="bg1">
              <a:lumMod val="95000"/>
            </a:schemeClr>
          </a:solidFill>
          <a:ln w="19050">
            <a:solidFill>
              <a:schemeClr val="tx1"/>
            </a:solidFill>
          </a:ln>
        </p:spPr>
        <p:txBody>
          <a:bodyPr wrap="square" lIns="0" tIns="0" rIns="0" bIns="0" anchor="ctr">
            <a:normAutofit/>
          </a:bodyPr>
          <a:lstStyle/>
          <a:p>
            <a:pPr marL="85725" algn="ctr"/>
            <a:r>
              <a:rPr lang="ko-KR" altLang="en-US" sz="1000" b="1" kern="100" dirty="0" smtClean="0">
                <a:latin typeface="맑은 고딕"/>
                <a:ea typeface="맑은 고딕"/>
                <a:cs typeface="Times New Roman"/>
              </a:rPr>
              <a:t>프린트                       </a:t>
            </a:r>
            <a:endParaRPr lang="en-US" altLang="ko-KR" sz="1000" b="1" kern="100" dirty="0" smtClean="0">
              <a:latin typeface="맑은 고딕"/>
              <a:ea typeface="맑은 고딕"/>
              <a:cs typeface="Times New Roman"/>
            </a:endParaRPr>
          </a:p>
        </p:txBody>
      </p:sp>
      <p:sp>
        <p:nvSpPr>
          <p:cNvPr id="55" name="직사각형 54"/>
          <p:cNvSpPr/>
          <p:nvPr/>
        </p:nvSpPr>
        <p:spPr>
          <a:xfrm>
            <a:off x="3456386" y="6580812"/>
            <a:ext cx="612578" cy="216937"/>
          </a:xfrm>
          <a:prstGeom prst="rect">
            <a:avLst/>
          </a:prstGeom>
          <a:solidFill>
            <a:schemeClr val="bg1">
              <a:lumMod val="95000"/>
            </a:schemeClr>
          </a:solidFill>
          <a:ln w="19050">
            <a:solidFill>
              <a:schemeClr val="tx1"/>
            </a:solidFill>
          </a:ln>
        </p:spPr>
        <p:txBody>
          <a:bodyPr wrap="square" lIns="0" tIns="0" rIns="0" bIns="0" anchor="ctr">
            <a:normAutofit/>
          </a:bodyPr>
          <a:lstStyle/>
          <a:p>
            <a:pPr marL="85725" algn="ctr"/>
            <a:r>
              <a:rPr lang="en-US" altLang="ko-KR" sz="1000" b="1" kern="100" dirty="0" smtClean="0">
                <a:latin typeface="맑은 고딕"/>
                <a:ea typeface="맑은 고딕"/>
                <a:cs typeface="Times New Roman"/>
              </a:rPr>
              <a:t>E-mail</a:t>
            </a:r>
            <a:r>
              <a:rPr lang="ko-KR" altLang="en-US" sz="1000" b="1" kern="100" dirty="0" smtClean="0">
                <a:latin typeface="맑은 고딕"/>
                <a:ea typeface="맑은 고딕"/>
                <a:cs typeface="Times New Roman"/>
              </a:rPr>
              <a:t>                       </a:t>
            </a:r>
            <a:endParaRPr lang="en-US" altLang="ko-KR" sz="1000" b="1" kern="100" dirty="0" smtClean="0">
              <a:latin typeface="맑은 고딕"/>
              <a:ea typeface="맑은 고딕"/>
              <a:cs typeface="Times New Roman"/>
            </a:endParaRPr>
          </a:p>
        </p:txBody>
      </p:sp>
      <p:sp>
        <p:nvSpPr>
          <p:cNvPr id="65" name="직사각형 64"/>
          <p:cNvSpPr/>
          <p:nvPr/>
        </p:nvSpPr>
        <p:spPr>
          <a:xfrm>
            <a:off x="4062441" y="6580811"/>
            <a:ext cx="612578" cy="216937"/>
          </a:xfrm>
          <a:prstGeom prst="rect">
            <a:avLst/>
          </a:prstGeom>
          <a:solidFill>
            <a:schemeClr val="bg1">
              <a:lumMod val="95000"/>
            </a:schemeClr>
          </a:solidFill>
          <a:ln w="19050">
            <a:solidFill>
              <a:schemeClr val="tx1"/>
            </a:solidFill>
          </a:ln>
        </p:spPr>
        <p:txBody>
          <a:bodyPr wrap="square" lIns="0" tIns="0" rIns="0" bIns="0" anchor="ctr">
            <a:normAutofit fontScale="92500"/>
          </a:bodyPr>
          <a:lstStyle/>
          <a:p>
            <a:pPr marL="85725" algn="ctr"/>
            <a:r>
              <a:rPr lang="en-US" altLang="ko-KR" sz="1000" b="1" kern="100" dirty="0" smtClean="0">
                <a:latin typeface="맑은 고딕"/>
                <a:ea typeface="맑은 고딕"/>
                <a:cs typeface="Times New Roman"/>
              </a:rPr>
              <a:t>SNS </a:t>
            </a:r>
            <a:r>
              <a:rPr lang="ko-KR" altLang="en-US" sz="1000" b="1" kern="100" dirty="0" smtClean="0">
                <a:latin typeface="맑은 고딕"/>
                <a:ea typeface="맑은 고딕"/>
                <a:cs typeface="Times New Roman"/>
              </a:rPr>
              <a:t>공유                      </a:t>
            </a:r>
            <a:endParaRPr lang="en-US" altLang="ko-KR" sz="1000" b="1" kern="100" dirty="0" smtClean="0">
              <a:latin typeface="맑은 고딕"/>
              <a:ea typeface="맑은 고딕"/>
              <a:cs typeface="Times New Roman"/>
            </a:endParaRPr>
          </a:p>
        </p:txBody>
      </p:sp>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7875" y="1248715"/>
            <a:ext cx="876300"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AutoShape 85"/>
          <p:cNvSpPr>
            <a:spLocks noChangeArrowheads="1"/>
          </p:cNvSpPr>
          <p:nvPr/>
        </p:nvSpPr>
        <p:spPr bwMode="auto">
          <a:xfrm>
            <a:off x="2843808" y="1088739"/>
            <a:ext cx="708807" cy="15875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50" name="직사각형 49"/>
          <p:cNvSpPr/>
          <p:nvPr/>
        </p:nvSpPr>
        <p:spPr>
          <a:xfrm>
            <a:off x="2316804" y="807236"/>
            <a:ext cx="1956229" cy="278118"/>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smtClean="0">
                <a:solidFill>
                  <a:srgbClr val="000000"/>
                </a:solidFill>
                <a:latin typeface="맑은 고딕"/>
                <a:ea typeface="맑은 고딕"/>
                <a:cs typeface="Times New Roman"/>
              </a:rPr>
              <a:t>수강 중 강의 선택</a:t>
            </a:r>
            <a:endParaRPr lang="en-US" altLang="ko-KR" sz="1200" b="1" kern="100" dirty="0" smtClean="0">
              <a:solidFill>
                <a:srgbClr val="000000"/>
              </a:solidFill>
              <a:latin typeface="맑은 고딕"/>
              <a:ea typeface="맑은 고딕"/>
              <a:cs typeface="Times New Roman"/>
            </a:endParaRPr>
          </a:p>
        </p:txBody>
      </p:sp>
      <p:sp>
        <p:nvSpPr>
          <p:cNvPr id="51" name="TextBox 50"/>
          <p:cNvSpPr txBox="1"/>
          <p:nvPr/>
        </p:nvSpPr>
        <p:spPr>
          <a:xfrm>
            <a:off x="2704276" y="1230434"/>
            <a:ext cx="931165" cy="313556"/>
          </a:xfrm>
          <a:prstGeom prst="rect">
            <a:avLst/>
          </a:prstGeom>
          <a:noFill/>
          <a:ln w="25400">
            <a:solidFill>
              <a:srgbClr val="FF0000"/>
            </a:solidFill>
            <a:prstDash val="dash"/>
          </a:ln>
        </p:spPr>
        <p:txBody>
          <a:bodyPr wrap="square" rtlCol="0">
            <a:normAutofit fontScale="92500" lnSpcReduction="20000"/>
          </a:bodyPr>
          <a:lstStyle/>
          <a:p>
            <a:endParaRPr lang="ko-KR" altLang="en-US" dirty="0">
              <a:solidFill>
                <a:srgbClr val="000000"/>
              </a:solidFill>
            </a:endParaRPr>
          </a:p>
        </p:txBody>
      </p:sp>
    </p:spTree>
    <p:extLst>
      <p:ext uri="{BB962C8B-B14F-4D97-AF65-F5344CB8AC3E}">
        <p14:creationId xmlns:p14="http://schemas.microsoft.com/office/powerpoint/2010/main" val="1173011512"/>
      </p:ext>
    </p:extLst>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4220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전체보기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테스트 진행 및 결과보기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교육 종합평가</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수업관</a:t>
            </a:r>
            <a:r>
              <a:rPr lang="ko-KR" altLang="en-US" sz="1800" b="1" dirty="0">
                <a:solidFill>
                  <a:srgbClr val="000000"/>
                </a:solidFill>
                <a:latin typeface="+mj-ea"/>
                <a:ea typeface="+mj-ea"/>
              </a:rPr>
              <a:t>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057059643"/>
      </p:ext>
    </p:ext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latin typeface="+mj-ea"/>
                <a:ea typeface="+mj-ea"/>
              </a:rPr>
              <a:t>4. </a:t>
            </a:r>
            <a:r>
              <a:rPr lang="ko-KR" altLang="en-US" dirty="0" smtClean="0">
                <a:latin typeface="+mj-ea"/>
                <a:ea typeface="+mj-ea"/>
              </a:rPr>
              <a:t>수업관리</a:t>
            </a:r>
            <a:r>
              <a:rPr lang="ko-KR" altLang="en-US" sz="1800" dirty="0">
                <a:latin typeface="+mj-ea"/>
                <a:ea typeface="+mj-ea"/>
              </a:rPr>
              <a:t/>
            </a:r>
            <a:br>
              <a:rPr lang="ko-KR" altLang="en-US" sz="1800" dirty="0">
                <a:latin typeface="+mj-ea"/>
                <a:ea typeface="+mj-ea"/>
              </a:rPr>
            </a:br>
            <a:endParaRPr lang="ko-KR" altLang="en-US" sz="1800" dirty="0">
              <a:latin typeface="+mj-ea"/>
              <a:ea typeface="+mj-ea"/>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71" y="1330135"/>
            <a:ext cx="8904617"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1500921" y="5607417"/>
            <a:ext cx="6470183" cy="1015663"/>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결석 상세사유</a:t>
            </a:r>
            <a:r>
              <a:rPr lang="en-US" altLang="ko-KR" sz="1200" b="1" dirty="0" smtClean="0"/>
              <a:t>(100</a:t>
            </a:r>
            <a:r>
              <a:rPr lang="ko-KR" altLang="en-US" sz="1200" b="1" dirty="0" smtClean="0"/>
              <a:t>자 이상일 때 활성화</a:t>
            </a:r>
            <a:r>
              <a:rPr lang="en-US" altLang="ko-KR" sz="1200" b="1" dirty="0" smtClean="0"/>
              <a:t>)</a:t>
            </a:r>
            <a:r>
              <a:rPr lang="ko-KR" altLang="en-US" sz="1200" b="1" dirty="0" smtClean="0"/>
              <a:t> </a:t>
            </a:r>
            <a:endParaRPr lang="en-US" altLang="ko-KR" sz="1200" b="1" dirty="0" smtClean="0"/>
          </a:p>
          <a:p>
            <a:pPr marL="85725" indent="-85725">
              <a:buFont typeface="Arial" panose="020B0604020202020204" pitchFamily="34" charset="0"/>
              <a:buChar char="•"/>
            </a:pPr>
            <a:r>
              <a:rPr lang="ko-KR" altLang="en-US" sz="1200" b="1" dirty="0" smtClean="0"/>
              <a:t>선택 후 관련부서 승인 요청 </a:t>
            </a:r>
            <a:r>
              <a:rPr lang="en-US" altLang="ko-KR" sz="1200" b="1" dirty="0" smtClean="0">
                <a:sym typeface="Wingdings" panose="05000000000000000000" pitchFamily="2" charset="2"/>
              </a:rPr>
              <a:t> HR </a:t>
            </a:r>
            <a:r>
              <a:rPr lang="ko-KR" altLang="en-US" sz="1200" b="1" dirty="0" smtClean="0">
                <a:sym typeface="Wingdings" panose="05000000000000000000" pitchFamily="2" charset="2"/>
              </a:rPr>
              <a:t>전송 </a:t>
            </a:r>
            <a:r>
              <a:rPr lang="en-US" altLang="ko-KR" sz="1200" b="1" dirty="0" smtClean="0">
                <a:sym typeface="Wingdings" panose="05000000000000000000" pitchFamily="2" charset="2"/>
              </a:rPr>
              <a:t> </a:t>
            </a:r>
            <a:r>
              <a:rPr lang="ko-KR" altLang="en-US" sz="1200" b="1" dirty="0" err="1" smtClean="0">
                <a:sym typeface="Wingdings" panose="05000000000000000000" pitchFamily="2" charset="2"/>
              </a:rPr>
              <a:t>컨펌</a:t>
            </a:r>
            <a:r>
              <a:rPr lang="ko-KR" altLang="en-US" sz="1200" b="1" dirty="0" smtClean="0">
                <a:sym typeface="Wingdings" panose="05000000000000000000" pitchFamily="2" charset="2"/>
              </a:rPr>
              <a:t> 후 적용</a:t>
            </a:r>
            <a:endParaRPr lang="en-US" altLang="ko-KR" sz="1200" b="1" dirty="0" smtClean="0">
              <a:sym typeface="Wingdings" panose="05000000000000000000" pitchFamily="2" charset="2"/>
            </a:endParaRPr>
          </a:p>
          <a:p>
            <a:pPr marL="85725" indent="-85725">
              <a:buFont typeface="Arial" panose="020B0604020202020204" pitchFamily="34" charset="0"/>
              <a:buChar char="•"/>
            </a:pPr>
            <a:r>
              <a:rPr lang="ko-KR" altLang="en-US" sz="1200" b="1" dirty="0" smtClean="0">
                <a:sym typeface="Wingdings" panose="05000000000000000000" pitchFamily="2" charset="2"/>
              </a:rPr>
              <a:t>조건 미 부합 시 </a:t>
            </a:r>
            <a:r>
              <a:rPr lang="en-US" altLang="ko-KR" sz="1200" b="1" dirty="0" err="1" smtClean="0">
                <a:sym typeface="Wingdings" panose="05000000000000000000" pitchFamily="2" charset="2"/>
              </a:rPr>
              <a:t>Sumit</a:t>
            </a:r>
            <a:r>
              <a:rPr lang="en-US" altLang="ko-KR" sz="1200" b="1" dirty="0" smtClean="0">
                <a:sym typeface="Wingdings" panose="05000000000000000000" pitchFamily="2" charset="2"/>
              </a:rPr>
              <a:t> </a:t>
            </a:r>
            <a:r>
              <a:rPr lang="ko-KR" altLang="en-US" sz="1200" b="1" dirty="0" smtClean="0">
                <a:sym typeface="Wingdings" panose="05000000000000000000" pitchFamily="2" charset="2"/>
              </a:rPr>
              <a:t>불가</a:t>
            </a:r>
            <a:endParaRPr lang="en-US" altLang="ko-KR" sz="1200" b="1" dirty="0" smtClean="0">
              <a:sym typeface="Wingdings" panose="05000000000000000000" pitchFamily="2" charset="2"/>
            </a:endParaRPr>
          </a:p>
          <a:p>
            <a:pPr marL="85725" indent="-85725">
              <a:buFont typeface="Arial" panose="020B0604020202020204" pitchFamily="34" charset="0"/>
              <a:buChar char="•"/>
            </a:pPr>
            <a:r>
              <a:rPr lang="ko-KR" altLang="en-US" sz="1200" b="1" dirty="0" smtClean="0"/>
              <a:t>학습자가 수업 전 결석사유 미 등록 시 강사주도의 출석 체크  </a:t>
            </a:r>
            <a:r>
              <a:rPr lang="en-US" altLang="ko-KR" sz="1200" b="1" dirty="0" smtClean="0">
                <a:sym typeface="Wingdings" panose="05000000000000000000" pitchFamily="2" charset="2"/>
              </a:rPr>
              <a:t> </a:t>
            </a:r>
            <a:r>
              <a:rPr lang="ko-KR" altLang="en-US" sz="1200" b="1" dirty="0" smtClean="0">
                <a:sym typeface="Wingdings" panose="05000000000000000000" pitchFamily="2" charset="2"/>
              </a:rPr>
              <a:t>알림으로 학습자에게 </a:t>
            </a:r>
            <a:r>
              <a:rPr lang="ko-KR" altLang="en-US" sz="1200" b="1" dirty="0" err="1" smtClean="0">
                <a:sym typeface="Wingdings" panose="05000000000000000000" pitchFamily="2" charset="2"/>
              </a:rPr>
              <a:t>푸쉬를</a:t>
            </a:r>
            <a:r>
              <a:rPr lang="ko-KR" altLang="en-US" sz="1200" b="1" dirty="0" smtClean="0">
                <a:sym typeface="Wingdings" panose="05000000000000000000" pitchFamily="2" charset="2"/>
              </a:rPr>
              <a:t> 통해 결석사유 선택 유도 </a:t>
            </a:r>
            <a:r>
              <a:rPr lang="en-US" altLang="ko-KR" sz="1200" b="1" dirty="0" smtClean="0">
                <a:sym typeface="Wingdings" panose="05000000000000000000" pitchFamily="2" charset="2"/>
              </a:rPr>
              <a:t> </a:t>
            </a:r>
            <a:r>
              <a:rPr lang="ko-KR" altLang="en-US" sz="1200" b="1" dirty="0" smtClean="0">
                <a:sym typeface="Wingdings" panose="05000000000000000000" pitchFamily="2" charset="2"/>
              </a:rPr>
              <a:t>학습자 </a:t>
            </a:r>
            <a:r>
              <a:rPr lang="ko-KR" altLang="en-US" sz="1200" b="1" dirty="0" err="1" smtClean="0">
                <a:sym typeface="Wingdings" panose="05000000000000000000" pitchFamily="2" charset="2"/>
              </a:rPr>
              <a:t>푸쉬</a:t>
            </a:r>
            <a:r>
              <a:rPr lang="ko-KR" altLang="en-US" sz="1200" b="1" dirty="0" smtClean="0">
                <a:sym typeface="Wingdings" panose="05000000000000000000" pitchFamily="2" charset="2"/>
              </a:rPr>
              <a:t> 확인 후 선택 시 상기 화면으로 이동</a:t>
            </a:r>
            <a:r>
              <a:rPr lang="ko-KR" altLang="en-US" sz="1200" b="1" dirty="0" smtClean="0"/>
              <a:t> </a:t>
            </a:r>
            <a:endParaRPr lang="en-US" altLang="ko-KR" sz="1200" b="1" dirty="0" smtClean="0"/>
          </a:p>
        </p:txBody>
      </p:sp>
      <p:grpSp>
        <p:nvGrpSpPr>
          <p:cNvPr id="4" name="그룹 3"/>
          <p:cNvGrpSpPr/>
          <p:nvPr/>
        </p:nvGrpSpPr>
        <p:grpSpPr>
          <a:xfrm>
            <a:off x="1500922" y="1746992"/>
            <a:ext cx="7503675" cy="3832992"/>
            <a:chOff x="1497814" y="1416670"/>
            <a:chExt cx="7503675" cy="3832992"/>
          </a:xfrm>
        </p:grpSpPr>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7814" y="1882752"/>
              <a:ext cx="7503675" cy="3366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8550" y="3100055"/>
              <a:ext cx="190500" cy="21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8" y="3100055"/>
              <a:ext cx="190500" cy="21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5325" y="3100055"/>
              <a:ext cx="190500" cy="21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7884" y="3100055"/>
              <a:ext cx="190500" cy="21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786930" y="2243140"/>
              <a:ext cx="718104" cy="322066"/>
            </a:xfrm>
            <a:prstGeom prst="rect">
              <a:avLst/>
            </a:prstGeom>
            <a:solidFill>
              <a:schemeClr val="bg1"/>
            </a:solidFill>
          </p:spPr>
          <p:txBody>
            <a:bodyPr wrap="square" lIns="0" tIns="0" rIns="0" bIns="0" rtlCol="0" anchor="ctr">
              <a:normAutofit/>
            </a:bodyPr>
            <a:lstStyle/>
            <a:p>
              <a:pPr algn="ctr"/>
              <a:r>
                <a:rPr lang="ko-KR" altLang="en-US" sz="1200" b="1" dirty="0" smtClean="0"/>
                <a:t>결석사유</a:t>
              </a:r>
              <a:endParaRPr lang="ko-KR" altLang="en-US" sz="1200" b="1" dirty="0"/>
            </a:p>
          </p:txBody>
        </p:sp>
        <p:sp>
          <p:nvSpPr>
            <p:cNvPr id="11" name="TextBox 10"/>
            <p:cNvSpPr txBox="1"/>
            <p:nvPr/>
          </p:nvSpPr>
          <p:spPr>
            <a:xfrm>
              <a:off x="2197712" y="3373743"/>
              <a:ext cx="718104" cy="153888"/>
            </a:xfrm>
            <a:prstGeom prst="rect">
              <a:avLst/>
            </a:prstGeom>
            <a:noFill/>
          </p:spPr>
          <p:txBody>
            <a:bodyPr wrap="square" lIns="0" tIns="0" rIns="0" bIns="0" rtlCol="0" anchor="ctr">
              <a:spAutoFit/>
            </a:bodyPr>
            <a:lstStyle/>
            <a:p>
              <a:pPr algn="ctr"/>
              <a:r>
                <a:rPr lang="ko-KR" altLang="en-US" sz="1000" b="1" dirty="0" smtClean="0"/>
                <a:t>회</a:t>
              </a:r>
              <a:r>
                <a:rPr lang="ko-KR" altLang="en-US" sz="1000" b="1" dirty="0"/>
                <a:t>의</a:t>
              </a:r>
            </a:p>
          </p:txBody>
        </p:sp>
        <p:sp>
          <p:nvSpPr>
            <p:cNvPr id="12" name="TextBox 11"/>
            <p:cNvSpPr txBox="1"/>
            <p:nvPr/>
          </p:nvSpPr>
          <p:spPr>
            <a:xfrm>
              <a:off x="4027835" y="3378215"/>
              <a:ext cx="718104" cy="153888"/>
            </a:xfrm>
            <a:prstGeom prst="rect">
              <a:avLst/>
            </a:prstGeom>
            <a:noFill/>
          </p:spPr>
          <p:txBody>
            <a:bodyPr wrap="square" lIns="0" tIns="0" rIns="0" bIns="0" rtlCol="0" anchor="ctr">
              <a:spAutoFit/>
            </a:bodyPr>
            <a:lstStyle/>
            <a:p>
              <a:pPr algn="ctr"/>
              <a:r>
                <a:rPr lang="ko-KR" altLang="en-US" sz="1000" b="1" dirty="0"/>
                <a:t>병</a:t>
              </a:r>
              <a:r>
                <a:rPr lang="ko-KR" altLang="en-US" sz="1000" b="1" dirty="0" smtClean="0"/>
                <a:t>가</a:t>
              </a:r>
              <a:endParaRPr lang="ko-KR" altLang="en-US" sz="1000" b="1" dirty="0"/>
            </a:p>
          </p:txBody>
        </p:sp>
        <p:sp>
          <p:nvSpPr>
            <p:cNvPr id="13" name="TextBox 12"/>
            <p:cNvSpPr txBox="1"/>
            <p:nvPr/>
          </p:nvSpPr>
          <p:spPr>
            <a:xfrm>
              <a:off x="5814532" y="3378215"/>
              <a:ext cx="718104" cy="153888"/>
            </a:xfrm>
            <a:prstGeom prst="rect">
              <a:avLst/>
            </a:prstGeom>
            <a:noFill/>
          </p:spPr>
          <p:txBody>
            <a:bodyPr wrap="square" lIns="0" tIns="0" rIns="0" bIns="0" rtlCol="0" anchor="ctr">
              <a:spAutoFit/>
            </a:bodyPr>
            <a:lstStyle/>
            <a:p>
              <a:pPr algn="ctr"/>
              <a:r>
                <a:rPr lang="ko-KR" altLang="en-US" sz="1000" b="1" dirty="0" smtClean="0"/>
                <a:t>출</a:t>
              </a:r>
              <a:r>
                <a:rPr lang="ko-KR" altLang="en-US" sz="1000" b="1" dirty="0"/>
                <a:t>장</a:t>
              </a:r>
            </a:p>
          </p:txBody>
        </p:sp>
        <p:sp>
          <p:nvSpPr>
            <p:cNvPr id="15" name="TextBox 14"/>
            <p:cNvSpPr txBox="1"/>
            <p:nvPr/>
          </p:nvSpPr>
          <p:spPr>
            <a:xfrm>
              <a:off x="7577046" y="3358354"/>
              <a:ext cx="718104" cy="153888"/>
            </a:xfrm>
            <a:prstGeom prst="rect">
              <a:avLst/>
            </a:prstGeom>
            <a:noFill/>
          </p:spPr>
          <p:txBody>
            <a:bodyPr wrap="square" lIns="0" tIns="0" rIns="0" bIns="0" rtlCol="0" anchor="ctr">
              <a:spAutoFit/>
            </a:bodyPr>
            <a:lstStyle/>
            <a:p>
              <a:pPr algn="ctr"/>
              <a:r>
                <a:rPr lang="ko-KR" altLang="en-US" sz="1000" b="1" dirty="0" smtClean="0"/>
                <a:t>기</a:t>
              </a:r>
              <a:r>
                <a:rPr lang="ko-KR" altLang="en-US" sz="1000" b="1" dirty="0"/>
                <a:t>타</a:t>
              </a:r>
            </a:p>
          </p:txBody>
        </p:sp>
        <p:sp>
          <p:nvSpPr>
            <p:cNvPr id="16" name="TextBox 15"/>
            <p:cNvSpPr txBox="1"/>
            <p:nvPr/>
          </p:nvSpPr>
          <p:spPr>
            <a:xfrm>
              <a:off x="1763688" y="3641195"/>
              <a:ext cx="6984776" cy="682996"/>
            </a:xfrm>
            <a:prstGeom prst="rect">
              <a:avLst/>
            </a:prstGeom>
            <a:noFill/>
            <a:ln w="25400">
              <a:solidFill>
                <a:srgbClr val="FF0000"/>
              </a:solidFill>
              <a:prstDash val="dash"/>
            </a:ln>
          </p:spPr>
          <p:txBody>
            <a:bodyPr wrap="square" rtlCol="0">
              <a:normAutofit/>
            </a:bodyPr>
            <a:lstStyle/>
            <a:p>
              <a:endParaRPr lang="ko-KR" altLang="en-US" dirty="0"/>
            </a:p>
          </p:txBody>
        </p:sp>
        <p:sp>
          <p:nvSpPr>
            <p:cNvPr id="18" name="TextBox 17"/>
            <p:cNvSpPr txBox="1"/>
            <p:nvPr/>
          </p:nvSpPr>
          <p:spPr>
            <a:xfrm>
              <a:off x="2370700" y="3090488"/>
              <a:ext cx="5801700" cy="267866"/>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19" name="TextBox 18"/>
            <p:cNvSpPr txBox="1"/>
            <p:nvPr/>
          </p:nvSpPr>
          <p:spPr>
            <a:xfrm>
              <a:off x="8194618" y="3065158"/>
              <a:ext cx="735845" cy="266766"/>
            </a:xfrm>
            <a:prstGeom prst="rect">
              <a:avLst/>
            </a:prstGeom>
            <a:noFill/>
            <a:ln>
              <a:solidFill>
                <a:schemeClr val="tx1"/>
              </a:solidFill>
            </a:ln>
          </p:spPr>
          <p:txBody>
            <a:bodyPr wrap="square" lIns="0" tIns="0" rIns="0" bIns="0" rtlCol="0" anchor="ctr">
              <a:normAutofit/>
            </a:bodyPr>
            <a:lstStyle/>
            <a:p>
              <a:pPr algn="ctr"/>
              <a:r>
                <a:rPr lang="ko-KR" altLang="en-US" sz="1200" b="1"/>
                <a:t>선</a:t>
              </a:r>
              <a:r>
                <a:rPr lang="ko-KR" altLang="en-US" sz="1200" b="1" smtClean="0"/>
                <a:t>택버튼</a:t>
              </a:r>
              <a:endParaRPr lang="en-US" altLang="ko-KR" sz="1200" b="1" dirty="0" smtClean="0"/>
            </a:p>
          </p:txBody>
        </p:sp>
        <p:sp>
          <p:nvSpPr>
            <p:cNvPr id="38" name="TextBox 37"/>
            <p:cNvSpPr txBox="1"/>
            <p:nvPr/>
          </p:nvSpPr>
          <p:spPr>
            <a:xfrm>
              <a:off x="1793164" y="1416670"/>
              <a:ext cx="718104" cy="322066"/>
            </a:xfrm>
            <a:prstGeom prst="rect">
              <a:avLst/>
            </a:prstGeom>
            <a:solidFill>
              <a:schemeClr val="bg1"/>
            </a:solidFill>
          </p:spPr>
          <p:txBody>
            <a:bodyPr wrap="square" lIns="0" tIns="0" rIns="0" bIns="0" rtlCol="0" anchor="ctr">
              <a:normAutofit/>
            </a:bodyPr>
            <a:lstStyle/>
            <a:p>
              <a:pPr algn="ctr"/>
              <a:r>
                <a:rPr lang="ko-KR" altLang="en-US" sz="1200" b="1" dirty="0" smtClean="0"/>
                <a:t>수업선택</a:t>
              </a:r>
              <a:endParaRPr lang="ko-KR" altLang="en-US" sz="1200" b="1" dirty="0"/>
            </a:p>
          </p:txBody>
        </p:sp>
      </p:grpSp>
      <p:graphicFrame>
        <p:nvGraphicFramePr>
          <p:cNvPr id="36" name="표 35"/>
          <p:cNvGraphicFramePr>
            <a:graphicFrameLocks noGrp="1"/>
          </p:cNvGraphicFramePr>
          <p:nvPr>
            <p:extLst>
              <p:ext uri="{D42A27DB-BD31-4B8C-83A1-F6EECF244321}">
                <p14:modId xmlns:p14="http://schemas.microsoft.com/office/powerpoint/2010/main" val="262571153"/>
              </p:ext>
            </p:extLst>
          </p:nvPr>
        </p:nvGraphicFramePr>
        <p:xfrm>
          <a:off x="2673423" y="1622854"/>
          <a:ext cx="6041616" cy="541901"/>
        </p:xfrm>
        <a:graphic>
          <a:graphicData uri="http://schemas.openxmlformats.org/drawingml/2006/table">
            <a:tbl>
              <a:tblPr firstRow="1" bandRow="1">
                <a:tableStyleId>{5C22544A-7EE6-4342-B048-85BDC9FD1C3A}</a:tableStyleId>
              </a:tblPr>
              <a:tblGrid>
                <a:gridCol w="1006936"/>
                <a:gridCol w="1006936"/>
                <a:gridCol w="1006936"/>
                <a:gridCol w="1006936"/>
                <a:gridCol w="1006936"/>
                <a:gridCol w="1006936"/>
              </a:tblGrid>
              <a:tr h="130355">
                <a:tc>
                  <a:txBody>
                    <a:bodyPr/>
                    <a:lstStyle/>
                    <a:p>
                      <a:pPr algn="ctr" latinLnBrk="1"/>
                      <a:r>
                        <a:rPr lang="ko-KR" altLang="en-US" sz="800" dirty="0" err="1" smtClean="0">
                          <a:solidFill>
                            <a:schemeClr val="tx1"/>
                          </a:solidFill>
                        </a:rPr>
                        <a:t>클래스명</a:t>
                      </a:r>
                      <a:endParaRPr lang="ko-KR" altLang="en-US" sz="8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800" dirty="0" smtClean="0">
                          <a:solidFill>
                            <a:schemeClr val="tx1"/>
                          </a:solidFill>
                        </a:rPr>
                        <a:t>시간</a:t>
                      </a:r>
                      <a:endParaRPr lang="ko-KR" altLang="en-US" sz="8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800" dirty="0" smtClean="0">
                          <a:solidFill>
                            <a:schemeClr val="tx1"/>
                          </a:solidFill>
                        </a:rPr>
                        <a:t>장소</a:t>
                      </a:r>
                      <a:endParaRPr lang="ko-KR" altLang="en-US" sz="8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800" dirty="0" smtClean="0">
                          <a:solidFill>
                            <a:schemeClr val="tx1"/>
                          </a:solidFill>
                        </a:rPr>
                        <a:t>수강기간</a:t>
                      </a:r>
                      <a:endParaRPr lang="ko-KR" altLang="en-US" sz="8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800" dirty="0" smtClean="0">
                          <a:solidFill>
                            <a:schemeClr val="tx1"/>
                          </a:solidFill>
                        </a:rPr>
                        <a:t>강사</a:t>
                      </a:r>
                      <a:endParaRPr lang="ko-KR" altLang="en-US" sz="8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800" dirty="0" smtClean="0">
                          <a:solidFill>
                            <a:schemeClr val="tx1"/>
                          </a:solidFill>
                        </a:rPr>
                        <a:t>진행도</a:t>
                      </a:r>
                      <a:endParaRPr lang="ko-KR" altLang="en-US" sz="8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0355">
                <a:tc>
                  <a:txBody>
                    <a:bodyPr/>
                    <a:lstStyle/>
                    <a:p>
                      <a:pPr latinLnBrk="1"/>
                      <a:endParaRPr lang="ko-KR" altLang="en-US" sz="600">
                        <a:solidFill>
                          <a:schemeClr val="tx1"/>
                        </a:solidFill>
                      </a:endParaRPr>
                    </a:p>
                  </a:txBody>
                  <a:tcPr marL="28915" marR="28915" marT="14458" marB="144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dirty="0">
                        <a:solidFill>
                          <a:schemeClr val="tx1"/>
                        </a:solidFill>
                      </a:endParaRPr>
                    </a:p>
                  </a:txBody>
                  <a:tcPr marL="28915" marR="28915" marT="14458" marB="144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dirty="0">
                        <a:solidFill>
                          <a:schemeClr val="tx1"/>
                        </a:solidFill>
                      </a:endParaRPr>
                    </a:p>
                  </a:txBody>
                  <a:tcPr marL="28915" marR="28915" marT="14458" marB="144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solidFill>
                          <a:schemeClr val="tx1"/>
                        </a:solidFill>
                      </a:endParaRPr>
                    </a:p>
                  </a:txBody>
                  <a:tcPr marL="28915" marR="28915" marT="14458" marB="144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dirty="0">
                        <a:solidFill>
                          <a:schemeClr val="tx1"/>
                        </a:solidFill>
                      </a:endParaRPr>
                    </a:p>
                  </a:txBody>
                  <a:tcPr marL="28915" marR="28915" marT="14458" marB="144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dirty="0">
                        <a:solidFill>
                          <a:schemeClr val="tx1"/>
                        </a:solidFill>
                      </a:endParaRPr>
                    </a:p>
                  </a:txBody>
                  <a:tcPr marL="28915" marR="28915" marT="14458" marB="144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0355">
                <a:tc>
                  <a:txBody>
                    <a:bodyPr/>
                    <a:lstStyle/>
                    <a:p>
                      <a:pPr latinLnBrk="1"/>
                      <a:endParaRPr lang="ko-KR" altLang="en-US" sz="600" dirty="0">
                        <a:solidFill>
                          <a:schemeClr val="tx1"/>
                        </a:solidFill>
                      </a:endParaRPr>
                    </a:p>
                  </a:txBody>
                  <a:tcPr marL="28915" marR="28915" marT="14458" marB="144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dirty="0">
                        <a:solidFill>
                          <a:schemeClr val="tx1"/>
                        </a:solidFill>
                      </a:endParaRPr>
                    </a:p>
                  </a:txBody>
                  <a:tcPr marL="28915" marR="28915" marT="14458" marB="144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dirty="0">
                        <a:solidFill>
                          <a:schemeClr val="tx1"/>
                        </a:solidFill>
                      </a:endParaRPr>
                    </a:p>
                  </a:txBody>
                  <a:tcPr marL="28915" marR="28915" marT="14458" marB="144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dirty="0">
                        <a:solidFill>
                          <a:schemeClr val="tx1"/>
                        </a:solidFill>
                      </a:endParaRPr>
                    </a:p>
                  </a:txBody>
                  <a:tcPr marL="28915" marR="28915" marT="14458" marB="144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dirty="0">
                        <a:solidFill>
                          <a:schemeClr val="tx1"/>
                        </a:solidFill>
                      </a:endParaRPr>
                    </a:p>
                  </a:txBody>
                  <a:tcPr marL="28915" marR="28915" marT="14458" marB="144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dirty="0">
                        <a:solidFill>
                          <a:schemeClr val="tx1"/>
                        </a:solidFill>
                      </a:endParaRPr>
                    </a:p>
                  </a:txBody>
                  <a:tcPr marL="28915" marR="28915" marT="14458" marB="144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0355">
                <a:tc>
                  <a:txBody>
                    <a:bodyPr/>
                    <a:lstStyle/>
                    <a:p>
                      <a:pPr latinLnBrk="1"/>
                      <a:endParaRPr lang="ko-KR" altLang="en-US" sz="600" dirty="0">
                        <a:solidFill>
                          <a:schemeClr val="tx1"/>
                        </a:solidFill>
                      </a:endParaRPr>
                    </a:p>
                  </a:txBody>
                  <a:tcPr marL="28915" marR="28915" marT="14458" marB="144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dirty="0">
                        <a:solidFill>
                          <a:schemeClr val="tx1"/>
                        </a:solidFill>
                      </a:endParaRPr>
                    </a:p>
                  </a:txBody>
                  <a:tcPr marL="28915" marR="28915" marT="14458" marB="144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dirty="0">
                        <a:solidFill>
                          <a:schemeClr val="tx1"/>
                        </a:solidFill>
                      </a:endParaRPr>
                    </a:p>
                  </a:txBody>
                  <a:tcPr marL="28915" marR="28915" marT="14458" marB="144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dirty="0">
                        <a:solidFill>
                          <a:schemeClr val="tx1"/>
                        </a:solidFill>
                      </a:endParaRPr>
                    </a:p>
                  </a:txBody>
                  <a:tcPr marL="28915" marR="28915" marT="14458" marB="144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dirty="0">
                        <a:solidFill>
                          <a:schemeClr val="tx1"/>
                        </a:solidFill>
                      </a:endParaRPr>
                    </a:p>
                  </a:txBody>
                  <a:tcPr marL="28915" marR="28915" marT="14458" marB="144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dirty="0">
                        <a:solidFill>
                          <a:schemeClr val="tx1"/>
                        </a:solidFill>
                      </a:endParaRPr>
                    </a:p>
                  </a:txBody>
                  <a:tcPr marL="28915" marR="28915" marT="14458" marB="144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9" name="TextBox 38"/>
          <p:cNvSpPr txBox="1"/>
          <p:nvPr/>
        </p:nvSpPr>
        <p:spPr>
          <a:xfrm>
            <a:off x="2628722" y="1552879"/>
            <a:ext cx="1079182" cy="681461"/>
          </a:xfrm>
          <a:prstGeom prst="rect">
            <a:avLst/>
          </a:prstGeom>
          <a:noFill/>
          <a:ln w="31750">
            <a:solidFill>
              <a:srgbClr val="FF0000"/>
            </a:solidFill>
            <a:prstDash val="sysDash"/>
          </a:ln>
        </p:spPr>
        <p:txBody>
          <a:bodyPr wrap="square" rtlCol="0">
            <a:normAutofit/>
          </a:bodyPr>
          <a:lstStyle/>
          <a:p>
            <a:endParaRPr lang="ko-KR" altLang="en-US" dirty="0"/>
          </a:p>
        </p:txBody>
      </p:sp>
      <p:sp>
        <p:nvSpPr>
          <p:cNvPr id="40" name="직사각형 39"/>
          <p:cNvSpPr/>
          <p:nvPr/>
        </p:nvSpPr>
        <p:spPr>
          <a:xfrm>
            <a:off x="3597389" y="828553"/>
            <a:ext cx="4373716" cy="276999"/>
          </a:xfrm>
          <a:prstGeom prst="rect">
            <a:avLst/>
          </a:prstGeom>
          <a:ln w="25400">
            <a:solidFill>
              <a:schemeClr val="tx1"/>
            </a:solidFill>
          </a:ln>
        </p:spPr>
        <p:txBody>
          <a:bodyPr wrap="square">
            <a:spAutoFit/>
          </a:bodyPr>
          <a:lstStyle/>
          <a:p>
            <a:pPr algn="just"/>
            <a:r>
              <a:rPr lang="ko-KR" altLang="en-US" sz="1200" b="1" kern="100" dirty="0" smtClean="0">
                <a:latin typeface="맑은 고딕"/>
                <a:ea typeface="맑은 고딕"/>
                <a:cs typeface="Times New Roman"/>
              </a:rPr>
              <a:t>클래스 선택 </a:t>
            </a:r>
            <a:r>
              <a:rPr lang="en-US" altLang="ko-KR" sz="1200" b="1" kern="100" dirty="0" smtClean="0">
                <a:latin typeface="맑은 고딕"/>
                <a:ea typeface="맑은 고딕"/>
                <a:cs typeface="Times New Roman"/>
                <a:sym typeface="Wingdings" panose="05000000000000000000" pitchFamily="2" charset="2"/>
              </a:rPr>
              <a:t> </a:t>
            </a:r>
            <a:r>
              <a:rPr lang="ko-KR" altLang="en-US" sz="1200" b="1" kern="100" dirty="0" smtClean="0">
                <a:latin typeface="맑은 고딕"/>
                <a:ea typeface="맑은 고딕"/>
                <a:cs typeface="Times New Roman"/>
                <a:sym typeface="Wingdings" panose="05000000000000000000" pitchFamily="2" charset="2"/>
              </a:rPr>
              <a:t>선택 클래스 결석사유 선택 란 으로 이동</a:t>
            </a:r>
            <a:r>
              <a:rPr lang="en-US" altLang="ko-KR" sz="1200" b="1" kern="100" dirty="0" smtClean="0">
                <a:latin typeface="맑은 고딕"/>
                <a:ea typeface="맑은 고딕"/>
                <a:cs typeface="Times New Roman"/>
              </a:rPr>
              <a:t> </a:t>
            </a:r>
            <a:endParaRPr lang="ko-KR" altLang="ko-KR" sz="1200" b="1" kern="100" dirty="0">
              <a:latin typeface="맑은 고딕"/>
              <a:ea typeface="맑은 고딕"/>
              <a:cs typeface="Times New Roman"/>
            </a:endParaRPr>
          </a:p>
        </p:txBody>
      </p:sp>
      <p:grpSp>
        <p:nvGrpSpPr>
          <p:cNvPr id="41" name="Group 104"/>
          <p:cNvGrpSpPr>
            <a:grpSpLocks/>
          </p:cNvGrpSpPr>
          <p:nvPr/>
        </p:nvGrpSpPr>
        <p:grpSpPr bwMode="auto">
          <a:xfrm flipH="1">
            <a:off x="2987553" y="1059385"/>
            <a:ext cx="723490" cy="511072"/>
            <a:chOff x="4215" y="1992"/>
            <a:chExt cx="852" cy="344"/>
          </a:xfrm>
        </p:grpSpPr>
        <p:sp>
          <p:nvSpPr>
            <p:cNvPr id="42" name="Freeform 105"/>
            <p:cNvSpPr>
              <a:spLocks/>
            </p:cNvSpPr>
            <p:nvPr/>
          </p:nvSpPr>
          <p:spPr bwMode="auto">
            <a:xfrm>
              <a:off x="4526" y="2231"/>
              <a:ext cx="319" cy="105"/>
            </a:xfrm>
            <a:custGeom>
              <a:avLst/>
              <a:gdLst>
                <a:gd name="T0" fmla="*/ 0 w 443"/>
                <a:gd name="T1" fmla="*/ 0 h 145"/>
                <a:gd name="T2" fmla="*/ 3 w 443"/>
                <a:gd name="T3" fmla="*/ 43 h 145"/>
                <a:gd name="T4" fmla="*/ 233 w 443"/>
                <a:gd name="T5" fmla="*/ 82 h 145"/>
                <a:gd name="T6" fmla="*/ 324 w 443"/>
                <a:gd name="T7" fmla="*/ 103 h 145"/>
                <a:gd name="T8" fmla="*/ 441 w 443"/>
                <a:gd name="T9" fmla="*/ 145 h 145"/>
                <a:gd name="T10" fmla="*/ 443 w 443"/>
                <a:gd name="T11" fmla="*/ 91 h 145"/>
                <a:gd name="T12" fmla="*/ 246 w 443"/>
                <a:gd name="T13" fmla="*/ 31 h 145"/>
              </a:gdLst>
              <a:ahLst/>
              <a:cxnLst>
                <a:cxn ang="0">
                  <a:pos x="T0" y="T1"/>
                </a:cxn>
                <a:cxn ang="0">
                  <a:pos x="T2" y="T3"/>
                </a:cxn>
                <a:cxn ang="0">
                  <a:pos x="T4" y="T5"/>
                </a:cxn>
                <a:cxn ang="0">
                  <a:pos x="T6" y="T7"/>
                </a:cxn>
                <a:cxn ang="0">
                  <a:pos x="T8" y="T9"/>
                </a:cxn>
                <a:cxn ang="0">
                  <a:pos x="T10" y="T11"/>
                </a:cxn>
                <a:cxn ang="0">
                  <a:pos x="T12" y="T13"/>
                </a:cxn>
              </a:cxnLst>
              <a:rect l="0" t="0" r="r" b="b"/>
              <a:pathLst>
                <a:path w="443" h="145">
                  <a:moveTo>
                    <a:pt x="0" y="0"/>
                  </a:moveTo>
                  <a:lnTo>
                    <a:pt x="3" y="43"/>
                  </a:lnTo>
                  <a:lnTo>
                    <a:pt x="233" y="82"/>
                  </a:lnTo>
                  <a:lnTo>
                    <a:pt x="324" y="103"/>
                  </a:lnTo>
                  <a:lnTo>
                    <a:pt x="441" y="145"/>
                  </a:lnTo>
                  <a:lnTo>
                    <a:pt x="443" y="91"/>
                  </a:lnTo>
                  <a:lnTo>
                    <a:pt x="246" y="31"/>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43" name="Freeform 106"/>
            <p:cNvSpPr>
              <a:spLocks/>
            </p:cNvSpPr>
            <p:nvPr/>
          </p:nvSpPr>
          <p:spPr bwMode="auto">
            <a:xfrm>
              <a:off x="4843" y="2181"/>
              <a:ext cx="220" cy="154"/>
            </a:xfrm>
            <a:custGeom>
              <a:avLst/>
              <a:gdLst>
                <a:gd name="T0" fmla="*/ 218 w 220"/>
                <a:gd name="T1" fmla="*/ 33 h 154"/>
                <a:gd name="T2" fmla="*/ 130 w 220"/>
                <a:gd name="T3" fmla="*/ 76 h 154"/>
                <a:gd name="T4" fmla="*/ 1 w 220"/>
                <a:gd name="T5" fmla="*/ 154 h 154"/>
                <a:gd name="T6" fmla="*/ 0 w 220"/>
                <a:gd name="T7" fmla="*/ 113 h 154"/>
                <a:gd name="T8" fmla="*/ 126 w 220"/>
                <a:gd name="T9" fmla="*/ 36 h 154"/>
                <a:gd name="T10" fmla="*/ 220 w 220"/>
                <a:gd name="T11" fmla="*/ 0 h 154"/>
              </a:gdLst>
              <a:ahLst/>
              <a:cxnLst>
                <a:cxn ang="0">
                  <a:pos x="T0" y="T1"/>
                </a:cxn>
                <a:cxn ang="0">
                  <a:pos x="T2" y="T3"/>
                </a:cxn>
                <a:cxn ang="0">
                  <a:pos x="T4" y="T5"/>
                </a:cxn>
                <a:cxn ang="0">
                  <a:pos x="T6" y="T7"/>
                </a:cxn>
                <a:cxn ang="0">
                  <a:pos x="T8" y="T9"/>
                </a:cxn>
                <a:cxn ang="0">
                  <a:pos x="T10" y="T11"/>
                </a:cxn>
              </a:cxnLst>
              <a:rect l="0" t="0" r="r" b="b"/>
              <a:pathLst>
                <a:path w="220" h="154">
                  <a:moveTo>
                    <a:pt x="218" y="33"/>
                  </a:moveTo>
                  <a:lnTo>
                    <a:pt x="130" y="76"/>
                  </a:lnTo>
                  <a:lnTo>
                    <a:pt x="1" y="154"/>
                  </a:lnTo>
                  <a:lnTo>
                    <a:pt x="0" y="113"/>
                  </a:lnTo>
                  <a:lnTo>
                    <a:pt x="126" y="36"/>
                  </a:lnTo>
                  <a:lnTo>
                    <a:pt x="220" y="0"/>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44" name="Freeform 107"/>
            <p:cNvSpPr>
              <a:spLocks/>
            </p:cNvSpPr>
            <p:nvPr/>
          </p:nvSpPr>
          <p:spPr bwMode="auto">
            <a:xfrm>
              <a:off x="4215" y="1992"/>
              <a:ext cx="707" cy="245"/>
            </a:xfrm>
            <a:custGeom>
              <a:avLst/>
              <a:gdLst>
                <a:gd name="T0" fmla="*/ 2 w 707"/>
                <a:gd name="T1" fmla="*/ 1 h 245"/>
                <a:gd name="T2" fmla="*/ 52 w 707"/>
                <a:gd name="T3" fmla="*/ 0 h 245"/>
                <a:gd name="T4" fmla="*/ 77 w 707"/>
                <a:gd name="T5" fmla="*/ 0 h 245"/>
                <a:gd name="T6" fmla="*/ 106 w 707"/>
                <a:gd name="T7" fmla="*/ 0 h 245"/>
                <a:gd name="T8" fmla="*/ 113 w 707"/>
                <a:gd name="T9" fmla="*/ 8 h 245"/>
                <a:gd name="T10" fmla="*/ 137 w 707"/>
                <a:gd name="T11" fmla="*/ 20 h 245"/>
                <a:gd name="T12" fmla="*/ 170 w 707"/>
                <a:gd name="T13" fmla="*/ 17 h 245"/>
                <a:gd name="T14" fmla="*/ 194 w 707"/>
                <a:gd name="T15" fmla="*/ 20 h 245"/>
                <a:gd name="T16" fmla="*/ 212 w 707"/>
                <a:gd name="T17" fmla="*/ 35 h 245"/>
                <a:gd name="T18" fmla="*/ 231 w 707"/>
                <a:gd name="T19" fmla="*/ 23 h 245"/>
                <a:gd name="T20" fmla="*/ 254 w 707"/>
                <a:gd name="T21" fmla="*/ 39 h 245"/>
                <a:gd name="T22" fmla="*/ 270 w 707"/>
                <a:gd name="T23" fmla="*/ 26 h 245"/>
                <a:gd name="T24" fmla="*/ 299 w 707"/>
                <a:gd name="T25" fmla="*/ 30 h 245"/>
                <a:gd name="T26" fmla="*/ 318 w 707"/>
                <a:gd name="T27" fmla="*/ 39 h 245"/>
                <a:gd name="T28" fmla="*/ 347 w 707"/>
                <a:gd name="T29" fmla="*/ 48 h 245"/>
                <a:gd name="T30" fmla="*/ 362 w 707"/>
                <a:gd name="T31" fmla="*/ 61 h 245"/>
                <a:gd name="T32" fmla="*/ 383 w 707"/>
                <a:gd name="T33" fmla="*/ 66 h 245"/>
                <a:gd name="T34" fmla="*/ 399 w 707"/>
                <a:gd name="T35" fmla="*/ 77 h 245"/>
                <a:gd name="T36" fmla="*/ 427 w 707"/>
                <a:gd name="T37" fmla="*/ 85 h 245"/>
                <a:gd name="T38" fmla="*/ 451 w 707"/>
                <a:gd name="T39" fmla="*/ 95 h 245"/>
                <a:gd name="T40" fmla="*/ 471 w 707"/>
                <a:gd name="T41" fmla="*/ 104 h 245"/>
                <a:gd name="T42" fmla="*/ 501 w 707"/>
                <a:gd name="T43" fmla="*/ 119 h 245"/>
                <a:gd name="T44" fmla="*/ 522 w 707"/>
                <a:gd name="T45" fmla="*/ 129 h 245"/>
                <a:gd name="T46" fmla="*/ 548 w 707"/>
                <a:gd name="T47" fmla="*/ 141 h 245"/>
                <a:gd name="T48" fmla="*/ 572 w 707"/>
                <a:gd name="T49" fmla="*/ 152 h 245"/>
                <a:gd name="T50" fmla="*/ 597 w 707"/>
                <a:gd name="T51" fmla="*/ 165 h 245"/>
                <a:gd name="T52" fmla="*/ 633 w 707"/>
                <a:gd name="T53" fmla="*/ 180 h 245"/>
                <a:gd name="T54" fmla="*/ 645 w 707"/>
                <a:gd name="T55" fmla="*/ 189 h 245"/>
                <a:gd name="T56" fmla="*/ 693 w 707"/>
                <a:gd name="T57" fmla="*/ 203 h 245"/>
                <a:gd name="T58" fmla="*/ 707 w 707"/>
                <a:gd name="T59" fmla="*/ 245 h 245"/>
                <a:gd name="T60" fmla="*/ 487 w 707"/>
                <a:gd name="T61" fmla="*/ 232 h 245"/>
                <a:gd name="T62" fmla="*/ 466 w 707"/>
                <a:gd name="T63" fmla="*/ 204 h 245"/>
                <a:gd name="T64" fmla="*/ 451 w 707"/>
                <a:gd name="T65" fmla="*/ 190 h 245"/>
                <a:gd name="T66" fmla="*/ 432 w 707"/>
                <a:gd name="T67" fmla="*/ 175 h 245"/>
                <a:gd name="T68" fmla="*/ 412 w 707"/>
                <a:gd name="T69" fmla="*/ 160 h 245"/>
                <a:gd name="T70" fmla="*/ 388 w 707"/>
                <a:gd name="T71" fmla="*/ 142 h 245"/>
                <a:gd name="T72" fmla="*/ 367 w 707"/>
                <a:gd name="T73" fmla="*/ 129 h 245"/>
                <a:gd name="T74" fmla="*/ 338 w 707"/>
                <a:gd name="T75" fmla="*/ 111 h 245"/>
                <a:gd name="T76" fmla="*/ 304 w 707"/>
                <a:gd name="T77" fmla="*/ 93 h 245"/>
                <a:gd name="T78" fmla="*/ 280 w 707"/>
                <a:gd name="T79" fmla="*/ 79 h 245"/>
                <a:gd name="T80" fmla="*/ 256 w 707"/>
                <a:gd name="T81" fmla="*/ 69 h 245"/>
                <a:gd name="T82" fmla="*/ 235 w 707"/>
                <a:gd name="T83" fmla="*/ 62 h 245"/>
                <a:gd name="T84" fmla="*/ 217 w 707"/>
                <a:gd name="T85" fmla="*/ 54 h 245"/>
                <a:gd name="T86" fmla="*/ 188 w 707"/>
                <a:gd name="T87" fmla="*/ 46 h 245"/>
                <a:gd name="T88" fmla="*/ 162 w 707"/>
                <a:gd name="T89" fmla="*/ 40 h 245"/>
                <a:gd name="T90" fmla="*/ 133 w 707"/>
                <a:gd name="T91" fmla="*/ 34 h 245"/>
                <a:gd name="T92" fmla="*/ 98 w 707"/>
                <a:gd name="T93" fmla="*/ 27 h 245"/>
                <a:gd name="T94" fmla="*/ 64 w 707"/>
                <a:gd name="T95" fmla="*/ 22 h 245"/>
                <a:gd name="T96" fmla="*/ 0 w 707"/>
                <a:gd name="T97" fmla="*/ 14 h 245"/>
                <a:gd name="T98" fmla="*/ 2 w 707"/>
                <a:gd name="T9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7" h="245">
                  <a:moveTo>
                    <a:pt x="2" y="1"/>
                  </a:moveTo>
                  <a:lnTo>
                    <a:pt x="52" y="0"/>
                  </a:lnTo>
                  <a:lnTo>
                    <a:pt x="77" y="0"/>
                  </a:lnTo>
                  <a:lnTo>
                    <a:pt x="106" y="0"/>
                  </a:lnTo>
                  <a:lnTo>
                    <a:pt x="113" y="8"/>
                  </a:lnTo>
                  <a:lnTo>
                    <a:pt x="137" y="20"/>
                  </a:lnTo>
                  <a:lnTo>
                    <a:pt x="170" y="17"/>
                  </a:lnTo>
                  <a:lnTo>
                    <a:pt x="194" y="20"/>
                  </a:lnTo>
                  <a:lnTo>
                    <a:pt x="212" y="35"/>
                  </a:lnTo>
                  <a:lnTo>
                    <a:pt x="231" y="23"/>
                  </a:lnTo>
                  <a:lnTo>
                    <a:pt x="254" y="39"/>
                  </a:lnTo>
                  <a:lnTo>
                    <a:pt x="270" y="26"/>
                  </a:lnTo>
                  <a:lnTo>
                    <a:pt x="299" y="30"/>
                  </a:lnTo>
                  <a:lnTo>
                    <a:pt x="318" y="39"/>
                  </a:lnTo>
                  <a:lnTo>
                    <a:pt x="347" y="48"/>
                  </a:lnTo>
                  <a:lnTo>
                    <a:pt x="362" y="61"/>
                  </a:lnTo>
                  <a:lnTo>
                    <a:pt x="383" y="66"/>
                  </a:lnTo>
                  <a:lnTo>
                    <a:pt x="399" y="77"/>
                  </a:lnTo>
                  <a:lnTo>
                    <a:pt x="427" y="85"/>
                  </a:lnTo>
                  <a:lnTo>
                    <a:pt x="451" y="95"/>
                  </a:lnTo>
                  <a:lnTo>
                    <a:pt x="471" y="104"/>
                  </a:lnTo>
                  <a:lnTo>
                    <a:pt x="501" y="119"/>
                  </a:lnTo>
                  <a:lnTo>
                    <a:pt x="522" y="129"/>
                  </a:lnTo>
                  <a:lnTo>
                    <a:pt x="548" y="141"/>
                  </a:lnTo>
                  <a:lnTo>
                    <a:pt x="572" y="152"/>
                  </a:lnTo>
                  <a:lnTo>
                    <a:pt x="597" y="165"/>
                  </a:lnTo>
                  <a:lnTo>
                    <a:pt x="633" y="180"/>
                  </a:lnTo>
                  <a:lnTo>
                    <a:pt x="645" y="189"/>
                  </a:lnTo>
                  <a:lnTo>
                    <a:pt x="693" y="203"/>
                  </a:lnTo>
                  <a:lnTo>
                    <a:pt x="707" y="245"/>
                  </a:lnTo>
                  <a:lnTo>
                    <a:pt x="487" y="232"/>
                  </a:lnTo>
                  <a:lnTo>
                    <a:pt x="466" y="204"/>
                  </a:lnTo>
                  <a:lnTo>
                    <a:pt x="451" y="190"/>
                  </a:lnTo>
                  <a:lnTo>
                    <a:pt x="432" y="175"/>
                  </a:lnTo>
                  <a:lnTo>
                    <a:pt x="412" y="160"/>
                  </a:lnTo>
                  <a:lnTo>
                    <a:pt x="388" y="142"/>
                  </a:lnTo>
                  <a:lnTo>
                    <a:pt x="367" y="129"/>
                  </a:lnTo>
                  <a:lnTo>
                    <a:pt x="338" y="111"/>
                  </a:lnTo>
                  <a:lnTo>
                    <a:pt x="304" y="93"/>
                  </a:lnTo>
                  <a:lnTo>
                    <a:pt x="280" y="79"/>
                  </a:lnTo>
                  <a:lnTo>
                    <a:pt x="256" y="69"/>
                  </a:lnTo>
                  <a:lnTo>
                    <a:pt x="235" y="62"/>
                  </a:lnTo>
                  <a:lnTo>
                    <a:pt x="217" y="54"/>
                  </a:lnTo>
                  <a:lnTo>
                    <a:pt x="188" y="46"/>
                  </a:lnTo>
                  <a:lnTo>
                    <a:pt x="162" y="40"/>
                  </a:lnTo>
                  <a:lnTo>
                    <a:pt x="133" y="34"/>
                  </a:lnTo>
                  <a:lnTo>
                    <a:pt x="98" y="27"/>
                  </a:lnTo>
                  <a:lnTo>
                    <a:pt x="64" y="22"/>
                  </a:lnTo>
                  <a:lnTo>
                    <a:pt x="0" y="14"/>
                  </a:lnTo>
                  <a:lnTo>
                    <a:pt x="2" y="1"/>
                  </a:lnTo>
                </a:path>
              </a:pathLst>
            </a:custGeom>
            <a:gradFill rotWithShape="0">
              <a:gsLst>
                <a:gs pos="0">
                  <a:srgbClr val="990000"/>
                </a:gs>
                <a:gs pos="100000">
                  <a:srgbClr val="990000">
                    <a:gamma/>
                    <a:shade val="0"/>
                    <a:invGamma/>
                  </a:srgbClr>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45" name="Freeform 108"/>
            <p:cNvSpPr>
              <a:spLocks/>
            </p:cNvSpPr>
            <p:nvPr/>
          </p:nvSpPr>
          <p:spPr bwMode="auto">
            <a:xfrm>
              <a:off x="4218" y="1992"/>
              <a:ext cx="849" cy="308"/>
            </a:xfrm>
            <a:custGeom>
              <a:avLst/>
              <a:gdLst>
                <a:gd name="T0" fmla="*/ 50 w 849"/>
                <a:gd name="T1" fmla="*/ 0 h 308"/>
                <a:gd name="T2" fmla="*/ 103 w 849"/>
                <a:gd name="T3" fmla="*/ 0 h 308"/>
                <a:gd name="T4" fmla="*/ 159 w 849"/>
                <a:gd name="T5" fmla="*/ 2 h 308"/>
                <a:gd name="T6" fmla="*/ 211 w 849"/>
                <a:gd name="T7" fmla="*/ 7 h 308"/>
                <a:gd name="T8" fmla="*/ 271 w 849"/>
                <a:gd name="T9" fmla="*/ 16 h 308"/>
                <a:gd name="T10" fmla="*/ 328 w 849"/>
                <a:gd name="T11" fmla="*/ 29 h 308"/>
                <a:gd name="T12" fmla="*/ 388 w 849"/>
                <a:gd name="T13" fmla="*/ 45 h 308"/>
                <a:gd name="T14" fmla="*/ 442 w 849"/>
                <a:gd name="T15" fmla="*/ 64 h 308"/>
                <a:gd name="T16" fmla="*/ 493 w 849"/>
                <a:gd name="T17" fmla="*/ 81 h 308"/>
                <a:gd name="T18" fmla="*/ 546 w 849"/>
                <a:gd name="T19" fmla="*/ 102 h 308"/>
                <a:gd name="T20" fmla="*/ 595 w 849"/>
                <a:gd name="T21" fmla="*/ 124 h 308"/>
                <a:gd name="T22" fmla="*/ 642 w 849"/>
                <a:gd name="T23" fmla="*/ 150 h 308"/>
                <a:gd name="T24" fmla="*/ 681 w 849"/>
                <a:gd name="T25" fmla="*/ 176 h 308"/>
                <a:gd name="T26" fmla="*/ 711 w 849"/>
                <a:gd name="T27" fmla="*/ 204 h 308"/>
                <a:gd name="T28" fmla="*/ 812 w 849"/>
                <a:gd name="T29" fmla="*/ 206 h 308"/>
                <a:gd name="T30" fmla="*/ 777 w 849"/>
                <a:gd name="T31" fmla="*/ 224 h 308"/>
                <a:gd name="T32" fmla="*/ 745 w 849"/>
                <a:gd name="T33" fmla="*/ 237 h 308"/>
                <a:gd name="T34" fmla="*/ 713 w 849"/>
                <a:gd name="T35" fmla="*/ 254 h 308"/>
                <a:gd name="T36" fmla="*/ 674 w 849"/>
                <a:gd name="T37" fmla="*/ 275 h 308"/>
                <a:gd name="T38" fmla="*/ 641 w 849"/>
                <a:gd name="T39" fmla="*/ 298 h 308"/>
                <a:gd name="T40" fmla="*/ 613 w 849"/>
                <a:gd name="T41" fmla="*/ 304 h 308"/>
                <a:gd name="T42" fmla="*/ 582 w 849"/>
                <a:gd name="T43" fmla="*/ 294 h 308"/>
                <a:gd name="T44" fmla="*/ 544 w 849"/>
                <a:gd name="T45" fmla="*/ 283 h 308"/>
                <a:gd name="T46" fmla="*/ 510 w 849"/>
                <a:gd name="T47" fmla="*/ 276 h 308"/>
                <a:gd name="T48" fmla="*/ 471 w 849"/>
                <a:gd name="T49" fmla="*/ 269 h 308"/>
                <a:gd name="T50" fmla="*/ 431 w 849"/>
                <a:gd name="T51" fmla="*/ 262 h 308"/>
                <a:gd name="T52" fmla="*/ 393 w 849"/>
                <a:gd name="T53" fmla="*/ 255 h 308"/>
                <a:gd name="T54" fmla="*/ 355 w 849"/>
                <a:gd name="T55" fmla="*/ 250 h 308"/>
                <a:gd name="T56" fmla="*/ 306 w 849"/>
                <a:gd name="T57" fmla="*/ 243 h 308"/>
                <a:gd name="T58" fmla="*/ 488 w 849"/>
                <a:gd name="T59" fmla="*/ 204 h 308"/>
                <a:gd name="T60" fmla="*/ 446 w 849"/>
                <a:gd name="T61" fmla="*/ 165 h 308"/>
                <a:gd name="T62" fmla="*/ 413 w 849"/>
                <a:gd name="T63" fmla="*/ 142 h 308"/>
                <a:gd name="T64" fmla="*/ 366 w 849"/>
                <a:gd name="T65" fmla="*/ 112 h 308"/>
                <a:gd name="T66" fmla="*/ 324 w 849"/>
                <a:gd name="T67" fmla="*/ 88 h 308"/>
                <a:gd name="T68" fmla="*/ 292 w 849"/>
                <a:gd name="T69" fmla="*/ 70 h 308"/>
                <a:gd name="T70" fmla="*/ 251 w 849"/>
                <a:gd name="T71" fmla="*/ 52 h 308"/>
                <a:gd name="T72" fmla="*/ 209 w 849"/>
                <a:gd name="T73" fmla="*/ 38 h 308"/>
                <a:gd name="T74" fmla="*/ 159 w 849"/>
                <a:gd name="T75" fmla="*/ 26 h 308"/>
                <a:gd name="T76" fmla="*/ 105 w 849"/>
                <a:gd name="T77" fmla="*/ 16 h 308"/>
                <a:gd name="T78" fmla="*/ 47 w 849"/>
                <a:gd name="T79" fmla="*/ 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9" h="308">
                  <a:moveTo>
                    <a:pt x="0" y="2"/>
                  </a:moveTo>
                  <a:lnTo>
                    <a:pt x="50" y="0"/>
                  </a:lnTo>
                  <a:lnTo>
                    <a:pt x="74" y="0"/>
                  </a:lnTo>
                  <a:lnTo>
                    <a:pt x="103" y="0"/>
                  </a:lnTo>
                  <a:lnTo>
                    <a:pt x="132" y="1"/>
                  </a:lnTo>
                  <a:lnTo>
                    <a:pt x="159" y="2"/>
                  </a:lnTo>
                  <a:lnTo>
                    <a:pt x="186" y="4"/>
                  </a:lnTo>
                  <a:lnTo>
                    <a:pt x="211" y="7"/>
                  </a:lnTo>
                  <a:lnTo>
                    <a:pt x="238" y="11"/>
                  </a:lnTo>
                  <a:lnTo>
                    <a:pt x="271" y="16"/>
                  </a:lnTo>
                  <a:lnTo>
                    <a:pt x="300" y="23"/>
                  </a:lnTo>
                  <a:lnTo>
                    <a:pt x="328" y="29"/>
                  </a:lnTo>
                  <a:lnTo>
                    <a:pt x="359" y="36"/>
                  </a:lnTo>
                  <a:lnTo>
                    <a:pt x="388" y="45"/>
                  </a:lnTo>
                  <a:lnTo>
                    <a:pt x="418" y="55"/>
                  </a:lnTo>
                  <a:lnTo>
                    <a:pt x="442" y="64"/>
                  </a:lnTo>
                  <a:lnTo>
                    <a:pt x="471" y="73"/>
                  </a:lnTo>
                  <a:lnTo>
                    <a:pt x="493" y="81"/>
                  </a:lnTo>
                  <a:lnTo>
                    <a:pt x="520" y="91"/>
                  </a:lnTo>
                  <a:lnTo>
                    <a:pt x="546" y="102"/>
                  </a:lnTo>
                  <a:lnTo>
                    <a:pt x="572" y="114"/>
                  </a:lnTo>
                  <a:lnTo>
                    <a:pt x="595" y="124"/>
                  </a:lnTo>
                  <a:lnTo>
                    <a:pt x="619" y="138"/>
                  </a:lnTo>
                  <a:lnTo>
                    <a:pt x="642" y="150"/>
                  </a:lnTo>
                  <a:lnTo>
                    <a:pt x="664" y="163"/>
                  </a:lnTo>
                  <a:lnTo>
                    <a:pt x="681" y="176"/>
                  </a:lnTo>
                  <a:lnTo>
                    <a:pt x="695" y="187"/>
                  </a:lnTo>
                  <a:lnTo>
                    <a:pt x="711" y="204"/>
                  </a:lnTo>
                  <a:lnTo>
                    <a:pt x="849" y="189"/>
                  </a:lnTo>
                  <a:lnTo>
                    <a:pt x="812" y="206"/>
                  </a:lnTo>
                  <a:lnTo>
                    <a:pt x="795" y="216"/>
                  </a:lnTo>
                  <a:lnTo>
                    <a:pt x="777" y="224"/>
                  </a:lnTo>
                  <a:lnTo>
                    <a:pt x="761" y="230"/>
                  </a:lnTo>
                  <a:lnTo>
                    <a:pt x="745" y="237"/>
                  </a:lnTo>
                  <a:lnTo>
                    <a:pt x="729" y="245"/>
                  </a:lnTo>
                  <a:lnTo>
                    <a:pt x="713" y="254"/>
                  </a:lnTo>
                  <a:lnTo>
                    <a:pt x="694" y="265"/>
                  </a:lnTo>
                  <a:lnTo>
                    <a:pt x="674" y="275"/>
                  </a:lnTo>
                  <a:lnTo>
                    <a:pt x="658" y="286"/>
                  </a:lnTo>
                  <a:lnTo>
                    <a:pt x="641" y="298"/>
                  </a:lnTo>
                  <a:lnTo>
                    <a:pt x="627" y="308"/>
                  </a:lnTo>
                  <a:lnTo>
                    <a:pt x="613" y="304"/>
                  </a:lnTo>
                  <a:lnTo>
                    <a:pt x="598" y="298"/>
                  </a:lnTo>
                  <a:lnTo>
                    <a:pt x="582" y="294"/>
                  </a:lnTo>
                  <a:lnTo>
                    <a:pt x="564" y="289"/>
                  </a:lnTo>
                  <a:lnTo>
                    <a:pt x="544" y="283"/>
                  </a:lnTo>
                  <a:lnTo>
                    <a:pt x="527" y="279"/>
                  </a:lnTo>
                  <a:lnTo>
                    <a:pt x="510" y="276"/>
                  </a:lnTo>
                  <a:lnTo>
                    <a:pt x="491" y="272"/>
                  </a:lnTo>
                  <a:lnTo>
                    <a:pt x="471" y="269"/>
                  </a:lnTo>
                  <a:lnTo>
                    <a:pt x="450" y="265"/>
                  </a:lnTo>
                  <a:lnTo>
                    <a:pt x="431" y="262"/>
                  </a:lnTo>
                  <a:lnTo>
                    <a:pt x="413" y="259"/>
                  </a:lnTo>
                  <a:lnTo>
                    <a:pt x="393" y="255"/>
                  </a:lnTo>
                  <a:lnTo>
                    <a:pt x="373" y="253"/>
                  </a:lnTo>
                  <a:lnTo>
                    <a:pt x="355" y="250"/>
                  </a:lnTo>
                  <a:lnTo>
                    <a:pt x="335" y="247"/>
                  </a:lnTo>
                  <a:lnTo>
                    <a:pt x="306" y="243"/>
                  </a:lnTo>
                  <a:lnTo>
                    <a:pt x="502" y="222"/>
                  </a:lnTo>
                  <a:lnTo>
                    <a:pt x="488" y="204"/>
                  </a:lnTo>
                  <a:lnTo>
                    <a:pt x="474" y="190"/>
                  </a:lnTo>
                  <a:lnTo>
                    <a:pt x="446" y="165"/>
                  </a:lnTo>
                  <a:lnTo>
                    <a:pt x="429" y="153"/>
                  </a:lnTo>
                  <a:lnTo>
                    <a:pt x="413" y="142"/>
                  </a:lnTo>
                  <a:lnTo>
                    <a:pt x="384" y="123"/>
                  </a:lnTo>
                  <a:lnTo>
                    <a:pt x="366" y="112"/>
                  </a:lnTo>
                  <a:lnTo>
                    <a:pt x="344" y="98"/>
                  </a:lnTo>
                  <a:lnTo>
                    <a:pt x="324" y="88"/>
                  </a:lnTo>
                  <a:lnTo>
                    <a:pt x="308" y="79"/>
                  </a:lnTo>
                  <a:lnTo>
                    <a:pt x="292" y="70"/>
                  </a:lnTo>
                  <a:lnTo>
                    <a:pt x="272" y="61"/>
                  </a:lnTo>
                  <a:lnTo>
                    <a:pt x="251" y="52"/>
                  </a:lnTo>
                  <a:lnTo>
                    <a:pt x="230" y="45"/>
                  </a:lnTo>
                  <a:lnTo>
                    <a:pt x="209" y="38"/>
                  </a:lnTo>
                  <a:lnTo>
                    <a:pt x="183" y="31"/>
                  </a:lnTo>
                  <a:lnTo>
                    <a:pt x="159" y="26"/>
                  </a:lnTo>
                  <a:lnTo>
                    <a:pt x="132" y="21"/>
                  </a:lnTo>
                  <a:lnTo>
                    <a:pt x="105" y="16"/>
                  </a:lnTo>
                  <a:lnTo>
                    <a:pt x="77" y="12"/>
                  </a:lnTo>
                  <a:lnTo>
                    <a:pt x="47" y="8"/>
                  </a:lnTo>
                  <a:lnTo>
                    <a:pt x="0" y="2"/>
                  </a:lnTo>
                </a:path>
              </a:pathLst>
            </a:custGeom>
            <a:gradFill rotWithShape="0">
              <a:gsLst>
                <a:gs pos="0">
                  <a:srgbClr val="FAEFBE"/>
                </a:gs>
                <a:gs pos="100000">
                  <a:srgbClr val="FF9933"/>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grpSp>
      <p:grpSp>
        <p:nvGrpSpPr>
          <p:cNvPr id="46" name="Group 120"/>
          <p:cNvGrpSpPr>
            <a:grpSpLocks/>
          </p:cNvGrpSpPr>
          <p:nvPr/>
        </p:nvGrpSpPr>
        <p:grpSpPr bwMode="auto">
          <a:xfrm rot="14836072">
            <a:off x="2548318" y="4626602"/>
            <a:ext cx="997927" cy="647700"/>
            <a:chOff x="4215" y="1992"/>
            <a:chExt cx="852" cy="344"/>
          </a:xfrm>
        </p:grpSpPr>
        <p:sp>
          <p:nvSpPr>
            <p:cNvPr id="47" name="Freeform 121"/>
            <p:cNvSpPr>
              <a:spLocks/>
            </p:cNvSpPr>
            <p:nvPr/>
          </p:nvSpPr>
          <p:spPr bwMode="auto">
            <a:xfrm>
              <a:off x="4526" y="2231"/>
              <a:ext cx="319" cy="105"/>
            </a:xfrm>
            <a:custGeom>
              <a:avLst/>
              <a:gdLst>
                <a:gd name="T0" fmla="*/ 0 w 443"/>
                <a:gd name="T1" fmla="*/ 0 h 145"/>
                <a:gd name="T2" fmla="*/ 3 w 443"/>
                <a:gd name="T3" fmla="*/ 43 h 145"/>
                <a:gd name="T4" fmla="*/ 233 w 443"/>
                <a:gd name="T5" fmla="*/ 82 h 145"/>
                <a:gd name="T6" fmla="*/ 324 w 443"/>
                <a:gd name="T7" fmla="*/ 103 h 145"/>
                <a:gd name="T8" fmla="*/ 441 w 443"/>
                <a:gd name="T9" fmla="*/ 145 h 145"/>
                <a:gd name="T10" fmla="*/ 443 w 443"/>
                <a:gd name="T11" fmla="*/ 91 h 145"/>
                <a:gd name="T12" fmla="*/ 246 w 443"/>
                <a:gd name="T13" fmla="*/ 31 h 145"/>
              </a:gdLst>
              <a:ahLst/>
              <a:cxnLst>
                <a:cxn ang="0">
                  <a:pos x="T0" y="T1"/>
                </a:cxn>
                <a:cxn ang="0">
                  <a:pos x="T2" y="T3"/>
                </a:cxn>
                <a:cxn ang="0">
                  <a:pos x="T4" y="T5"/>
                </a:cxn>
                <a:cxn ang="0">
                  <a:pos x="T6" y="T7"/>
                </a:cxn>
                <a:cxn ang="0">
                  <a:pos x="T8" y="T9"/>
                </a:cxn>
                <a:cxn ang="0">
                  <a:pos x="T10" y="T11"/>
                </a:cxn>
                <a:cxn ang="0">
                  <a:pos x="T12" y="T13"/>
                </a:cxn>
              </a:cxnLst>
              <a:rect l="0" t="0" r="r" b="b"/>
              <a:pathLst>
                <a:path w="443" h="145">
                  <a:moveTo>
                    <a:pt x="0" y="0"/>
                  </a:moveTo>
                  <a:lnTo>
                    <a:pt x="3" y="43"/>
                  </a:lnTo>
                  <a:lnTo>
                    <a:pt x="233" y="82"/>
                  </a:lnTo>
                  <a:lnTo>
                    <a:pt x="324" y="103"/>
                  </a:lnTo>
                  <a:lnTo>
                    <a:pt x="441" y="145"/>
                  </a:lnTo>
                  <a:lnTo>
                    <a:pt x="443" y="91"/>
                  </a:lnTo>
                  <a:lnTo>
                    <a:pt x="246" y="31"/>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48" name="Freeform 122"/>
            <p:cNvSpPr>
              <a:spLocks/>
            </p:cNvSpPr>
            <p:nvPr/>
          </p:nvSpPr>
          <p:spPr bwMode="auto">
            <a:xfrm>
              <a:off x="4843" y="2181"/>
              <a:ext cx="220" cy="154"/>
            </a:xfrm>
            <a:custGeom>
              <a:avLst/>
              <a:gdLst>
                <a:gd name="T0" fmla="*/ 218 w 220"/>
                <a:gd name="T1" fmla="*/ 33 h 154"/>
                <a:gd name="T2" fmla="*/ 130 w 220"/>
                <a:gd name="T3" fmla="*/ 76 h 154"/>
                <a:gd name="T4" fmla="*/ 1 w 220"/>
                <a:gd name="T5" fmla="*/ 154 h 154"/>
                <a:gd name="T6" fmla="*/ 0 w 220"/>
                <a:gd name="T7" fmla="*/ 113 h 154"/>
                <a:gd name="T8" fmla="*/ 126 w 220"/>
                <a:gd name="T9" fmla="*/ 36 h 154"/>
                <a:gd name="T10" fmla="*/ 220 w 220"/>
                <a:gd name="T11" fmla="*/ 0 h 154"/>
              </a:gdLst>
              <a:ahLst/>
              <a:cxnLst>
                <a:cxn ang="0">
                  <a:pos x="T0" y="T1"/>
                </a:cxn>
                <a:cxn ang="0">
                  <a:pos x="T2" y="T3"/>
                </a:cxn>
                <a:cxn ang="0">
                  <a:pos x="T4" y="T5"/>
                </a:cxn>
                <a:cxn ang="0">
                  <a:pos x="T6" y="T7"/>
                </a:cxn>
                <a:cxn ang="0">
                  <a:pos x="T8" y="T9"/>
                </a:cxn>
                <a:cxn ang="0">
                  <a:pos x="T10" y="T11"/>
                </a:cxn>
              </a:cxnLst>
              <a:rect l="0" t="0" r="r" b="b"/>
              <a:pathLst>
                <a:path w="220" h="154">
                  <a:moveTo>
                    <a:pt x="218" y="33"/>
                  </a:moveTo>
                  <a:lnTo>
                    <a:pt x="130" y="76"/>
                  </a:lnTo>
                  <a:lnTo>
                    <a:pt x="1" y="154"/>
                  </a:lnTo>
                  <a:lnTo>
                    <a:pt x="0" y="113"/>
                  </a:lnTo>
                  <a:lnTo>
                    <a:pt x="126" y="36"/>
                  </a:lnTo>
                  <a:lnTo>
                    <a:pt x="220" y="0"/>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49" name="Freeform 123"/>
            <p:cNvSpPr>
              <a:spLocks/>
            </p:cNvSpPr>
            <p:nvPr/>
          </p:nvSpPr>
          <p:spPr bwMode="auto">
            <a:xfrm>
              <a:off x="4215" y="1992"/>
              <a:ext cx="707" cy="245"/>
            </a:xfrm>
            <a:custGeom>
              <a:avLst/>
              <a:gdLst>
                <a:gd name="T0" fmla="*/ 2 w 707"/>
                <a:gd name="T1" fmla="*/ 1 h 245"/>
                <a:gd name="T2" fmla="*/ 52 w 707"/>
                <a:gd name="T3" fmla="*/ 0 h 245"/>
                <a:gd name="T4" fmla="*/ 77 w 707"/>
                <a:gd name="T5" fmla="*/ 0 h 245"/>
                <a:gd name="T6" fmla="*/ 106 w 707"/>
                <a:gd name="T7" fmla="*/ 0 h 245"/>
                <a:gd name="T8" fmla="*/ 113 w 707"/>
                <a:gd name="T9" fmla="*/ 8 h 245"/>
                <a:gd name="T10" fmla="*/ 137 w 707"/>
                <a:gd name="T11" fmla="*/ 20 h 245"/>
                <a:gd name="T12" fmla="*/ 170 w 707"/>
                <a:gd name="T13" fmla="*/ 17 h 245"/>
                <a:gd name="T14" fmla="*/ 194 w 707"/>
                <a:gd name="T15" fmla="*/ 20 h 245"/>
                <a:gd name="T16" fmla="*/ 212 w 707"/>
                <a:gd name="T17" fmla="*/ 35 h 245"/>
                <a:gd name="T18" fmla="*/ 231 w 707"/>
                <a:gd name="T19" fmla="*/ 23 h 245"/>
                <a:gd name="T20" fmla="*/ 254 w 707"/>
                <a:gd name="T21" fmla="*/ 39 h 245"/>
                <a:gd name="T22" fmla="*/ 270 w 707"/>
                <a:gd name="T23" fmla="*/ 26 h 245"/>
                <a:gd name="T24" fmla="*/ 299 w 707"/>
                <a:gd name="T25" fmla="*/ 30 h 245"/>
                <a:gd name="T26" fmla="*/ 318 w 707"/>
                <a:gd name="T27" fmla="*/ 39 h 245"/>
                <a:gd name="T28" fmla="*/ 347 w 707"/>
                <a:gd name="T29" fmla="*/ 48 h 245"/>
                <a:gd name="T30" fmla="*/ 362 w 707"/>
                <a:gd name="T31" fmla="*/ 61 h 245"/>
                <a:gd name="T32" fmla="*/ 383 w 707"/>
                <a:gd name="T33" fmla="*/ 66 h 245"/>
                <a:gd name="T34" fmla="*/ 399 w 707"/>
                <a:gd name="T35" fmla="*/ 77 h 245"/>
                <a:gd name="T36" fmla="*/ 427 w 707"/>
                <a:gd name="T37" fmla="*/ 85 h 245"/>
                <a:gd name="T38" fmla="*/ 451 w 707"/>
                <a:gd name="T39" fmla="*/ 95 h 245"/>
                <a:gd name="T40" fmla="*/ 471 w 707"/>
                <a:gd name="T41" fmla="*/ 104 h 245"/>
                <a:gd name="T42" fmla="*/ 501 w 707"/>
                <a:gd name="T43" fmla="*/ 119 h 245"/>
                <a:gd name="T44" fmla="*/ 522 w 707"/>
                <a:gd name="T45" fmla="*/ 129 h 245"/>
                <a:gd name="T46" fmla="*/ 548 w 707"/>
                <a:gd name="T47" fmla="*/ 141 h 245"/>
                <a:gd name="T48" fmla="*/ 572 w 707"/>
                <a:gd name="T49" fmla="*/ 152 h 245"/>
                <a:gd name="T50" fmla="*/ 597 w 707"/>
                <a:gd name="T51" fmla="*/ 165 h 245"/>
                <a:gd name="T52" fmla="*/ 633 w 707"/>
                <a:gd name="T53" fmla="*/ 180 h 245"/>
                <a:gd name="T54" fmla="*/ 645 w 707"/>
                <a:gd name="T55" fmla="*/ 189 h 245"/>
                <a:gd name="T56" fmla="*/ 693 w 707"/>
                <a:gd name="T57" fmla="*/ 203 h 245"/>
                <a:gd name="T58" fmla="*/ 707 w 707"/>
                <a:gd name="T59" fmla="*/ 245 h 245"/>
                <a:gd name="T60" fmla="*/ 487 w 707"/>
                <a:gd name="T61" fmla="*/ 232 h 245"/>
                <a:gd name="T62" fmla="*/ 466 w 707"/>
                <a:gd name="T63" fmla="*/ 204 h 245"/>
                <a:gd name="T64" fmla="*/ 451 w 707"/>
                <a:gd name="T65" fmla="*/ 190 h 245"/>
                <a:gd name="T66" fmla="*/ 432 w 707"/>
                <a:gd name="T67" fmla="*/ 175 h 245"/>
                <a:gd name="T68" fmla="*/ 412 w 707"/>
                <a:gd name="T69" fmla="*/ 160 h 245"/>
                <a:gd name="T70" fmla="*/ 388 w 707"/>
                <a:gd name="T71" fmla="*/ 142 h 245"/>
                <a:gd name="T72" fmla="*/ 367 w 707"/>
                <a:gd name="T73" fmla="*/ 129 h 245"/>
                <a:gd name="T74" fmla="*/ 338 w 707"/>
                <a:gd name="T75" fmla="*/ 111 h 245"/>
                <a:gd name="T76" fmla="*/ 304 w 707"/>
                <a:gd name="T77" fmla="*/ 93 h 245"/>
                <a:gd name="T78" fmla="*/ 280 w 707"/>
                <a:gd name="T79" fmla="*/ 79 h 245"/>
                <a:gd name="T80" fmla="*/ 256 w 707"/>
                <a:gd name="T81" fmla="*/ 69 h 245"/>
                <a:gd name="T82" fmla="*/ 235 w 707"/>
                <a:gd name="T83" fmla="*/ 62 h 245"/>
                <a:gd name="T84" fmla="*/ 217 w 707"/>
                <a:gd name="T85" fmla="*/ 54 h 245"/>
                <a:gd name="T86" fmla="*/ 188 w 707"/>
                <a:gd name="T87" fmla="*/ 46 h 245"/>
                <a:gd name="T88" fmla="*/ 162 w 707"/>
                <a:gd name="T89" fmla="*/ 40 h 245"/>
                <a:gd name="T90" fmla="*/ 133 w 707"/>
                <a:gd name="T91" fmla="*/ 34 h 245"/>
                <a:gd name="T92" fmla="*/ 98 w 707"/>
                <a:gd name="T93" fmla="*/ 27 h 245"/>
                <a:gd name="T94" fmla="*/ 64 w 707"/>
                <a:gd name="T95" fmla="*/ 22 h 245"/>
                <a:gd name="T96" fmla="*/ 0 w 707"/>
                <a:gd name="T97" fmla="*/ 14 h 245"/>
                <a:gd name="T98" fmla="*/ 2 w 707"/>
                <a:gd name="T9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7" h="245">
                  <a:moveTo>
                    <a:pt x="2" y="1"/>
                  </a:moveTo>
                  <a:lnTo>
                    <a:pt x="52" y="0"/>
                  </a:lnTo>
                  <a:lnTo>
                    <a:pt x="77" y="0"/>
                  </a:lnTo>
                  <a:lnTo>
                    <a:pt x="106" y="0"/>
                  </a:lnTo>
                  <a:lnTo>
                    <a:pt x="113" y="8"/>
                  </a:lnTo>
                  <a:lnTo>
                    <a:pt x="137" y="20"/>
                  </a:lnTo>
                  <a:lnTo>
                    <a:pt x="170" y="17"/>
                  </a:lnTo>
                  <a:lnTo>
                    <a:pt x="194" y="20"/>
                  </a:lnTo>
                  <a:lnTo>
                    <a:pt x="212" y="35"/>
                  </a:lnTo>
                  <a:lnTo>
                    <a:pt x="231" y="23"/>
                  </a:lnTo>
                  <a:lnTo>
                    <a:pt x="254" y="39"/>
                  </a:lnTo>
                  <a:lnTo>
                    <a:pt x="270" y="26"/>
                  </a:lnTo>
                  <a:lnTo>
                    <a:pt x="299" y="30"/>
                  </a:lnTo>
                  <a:lnTo>
                    <a:pt x="318" y="39"/>
                  </a:lnTo>
                  <a:lnTo>
                    <a:pt x="347" y="48"/>
                  </a:lnTo>
                  <a:lnTo>
                    <a:pt x="362" y="61"/>
                  </a:lnTo>
                  <a:lnTo>
                    <a:pt x="383" y="66"/>
                  </a:lnTo>
                  <a:lnTo>
                    <a:pt x="399" y="77"/>
                  </a:lnTo>
                  <a:lnTo>
                    <a:pt x="427" y="85"/>
                  </a:lnTo>
                  <a:lnTo>
                    <a:pt x="451" y="95"/>
                  </a:lnTo>
                  <a:lnTo>
                    <a:pt x="471" y="104"/>
                  </a:lnTo>
                  <a:lnTo>
                    <a:pt x="501" y="119"/>
                  </a:lnTo>
                  <a:lnTo>
                    <a:pt x="522" y="129"/>
                  </a:lnTo>
                  <a:lnTo>
                    <a:pt x="548" y="141"/>
                  </a:lnTo>
                  <a:lnTo>
                    <a:pt x="572" y="152"/>
                  </a:lnTo>
                  <a:lnTo>
                    <a:pt x="597" y="165"/>
                  </a:lnTo>
                  <a:lnTo>
                    <a:pt x="633" y="180"/>
                  </a:lnTo>
                  <a:lnTo>
                    <a:pt x="645" y="189"/>
                  </a:lnTo>
                  <a:lnTo>
                    <a:pt x="693" y="203"/>
                  </a:lnTo>
                  <a:lnTo>
                    <a:pt x="707" y="245"/>
                  </a:lnTo>
                  <a:lnTo>
                    <a:pt x="487" y="232"/>
                  </a:lnTo>
                  <a:lnTo>
                    <a:pt x="466" y="204"/>
                  </a:lnTo>
                  <a:lnTo>
                    <a:pt x="451" y="190"/>
                  </a:lnTo>
                  <a:lnTo>
                    <a:pt x="432" y="175"/>
                  </a:lnTo>
                  <a:lnTo>
                    <a:pt x="412" y="160"/>
                  </a:lnTo>
                  <a:lnTo>
                    <a:pt x="388" y="142"/>
                  </a:lnTo>
                  <a:lnTo>
                    <a:pt x="367" y="129"/>
                  </a:lnTo>
                  <a:lnTo>
                    <a:pt x="338" y="111"/>
                  </a:lnTo>
                  <a:lnTo>
                    <a:pt x="304" y="93"/>
                  </a:lnTo>
                  <a:lnTo>
                    <a:pt x="280" y="79"/>
                  </a:lnTo>
                  <a:lnTo>
                    <a:pt x="256" y="69"/>
                  </a:lnTo>
                  <a:lnTo>
                    <a:pt x="235" y="62"/>
                  </a:lnTo>
                  <a:lnTo>
                    <a:pt x="217" y="54"/>
                  </a:lnTo>
                  <a:lnTo>
                    <a:pt x="188" y="46"/>
                  </a:lnTo>
                  <a:lnTo>
                    <a:pt x="162" y="40"/>
                  </a:lnTo>
                  <a:lnTo>
                    <a:pt x="133" y="34"/>
                  </a:lnTo>
                  <a:lnTo>
                    <a:pt x="98" y="27"/>
                  </a:lnTo>
                  <a:lnTo>
                    <a:pt x="64" y="22"/>
                  </a:lnTo>
                  <a:lnTo>
                    <a:pt x="0" y="14"/>
                  </a:lnTo>
                  <a:lnTo>
                    <a:pt x="2" y="1"/>
                  </a:lnTo>
                </a:path>
              </a:pathLst>
            </a:custGeom>
            <a:gradFill rotWithShape="0">
              <a:gsLst>
                <a:gs pos="0">
                  <a:srgbClr val="990000"/>
                </a:gs>
                <a:gs pos="100000">
                  <a:srgbClr val="990000">
                    <a:gamma/>
                    <a:shade val="0"/>
                    <a:invGamma/>
                  </a:srgbClr>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50" name="Freeform 124"/>
            <p:cNvSpPr>
              <a:spLocks/>
            </p:cNvSpPr>
            <p:nvPr/>
          </p:nvSpPr>
          <p:spPr bwMode="auto">
            <a:xfrm>
              <a:off x="4218" y="1992"/>
              <a:ext cx="849" cy="308"/>
            </a:xfrm>
            <a:custGeom>
              <a:avLst/>
              <a:gdLst>
                <a:gd name="T0" fmla="*/ 50 w 849"/>
                <a:gd name="T1" fmla="*/ 0 h 308"/>
                <a:gd name="T2" fmla="*/ 103 w 849"/>
                <a:gd name="T3" fmla="*/ 0 h 308"/>
                <a:gd name="T4" fmla="*/ 159 w 849"/>
                <a:gd name="T5" fmla="*/ 2 h 308"/>
                <a:gd name="T6" fmla="*/ 211 w 849"/>
                <a:gd name="T7" fmla="*/ 7 h 308"/>
                <a:gd name="T8" fmla="*/ 271 w 849"/>
                <a:gd name="T9" fmla="*/ 16 h 308"/>
                <a:gd name="T10" fmla="*/ 328 w 849"/>
                <a:gd name="T11" fmla="*/ 29 h 308"/>
                <a:gd name="T12" fmla="*/ 388 w 849"/>
                <a:gd name="T13" fmla="*/ 45 h 308"/>
                <a:gd name="T14" fmla="*/ 442 w 849"/>
                <a:gd name="T15" fmla="*/ 64 h 308"/>
                <a:gd name="T16" fmla="*/ 493 w 849"/>
                <a:gd name="T17" fmla="*/ 81 h 308"/>
                <a:gd name="T18" fmla="*/ 546 w 849"/>
                <a:gd name="T19" fmla="*/ 102 h 308"/>
                <a:gd name="T20" fmla="*/ 595 w 849"/>
                <a:gd name="T21" fmla="*/ 124 h 308"/>
                <a:gd name="T22" fmla="*/ 642 w 849"/>
                <a:gd name="T23" fmla="*/ 150 h 308"/>
                <a:gd name="T24" fmla="*/ 681 w 849"/>
                <a:gd name="T25" fmla="*/ 176 h 308"/>
                <a:gd name="T26" fmla="*/ 711 w 849"/>
                <a:gd name="T27" fmla="*/ 204 h 308"/>
                <a:gd name="T28" fmla="*/ 812 w 849"/>
                <a:gd name="T29" fmla="*/ 206 h 308"/>
                <a:gd name="T30" fmla="*/ 777 w 849"/>
                <a:gd name="T31" fmla="*/ 224 h 308"/>
                <a:gd name="T32" fmla="*/ 745 w 849"/>
                <a:gd name="T33" fmla="*/ 237 h 308"/>
                <a:gd name="T34" fmla="*/ 713 w 849"/>
                <a:gd name="T35" fmla="*/ 254 h 308"/>
                <a:gd name="T36" fmla="*/ 674 w 849"/>
                <a:gd name="T37" fmla="*/ 275 h 308"/>
                <a:gd name="T38" fmla="*/ 641 w 849"/>
                <a:gd name="T39" fmla="*/ 298 h 308"/>
                <a:gd name="T40" fmla="*/ 613 w 849"/>
                <a:gd name="T41" fmla="*/ 304 h 308"/>
                <a:gd name="T42" fmla="*/ 582 w 849"/>
                <a:gd name="T43" fmla="*/ 294 h 308"/>
                <a:gd name="T44" fmla="*/ 544 w 849"/>
                <a:gd name="T45" fmla="*/ 283 h 308"/>
                <a:gd name="T46" fmla="*/ 510 w 849"/>
                <a:gd name="T47" fmla="*/ 276 h 308"/>
                <a:gd name="T48" fmla="*/ 471 w 849"/>
                <a:gd name="T49" fmla="*/ 269 h 308"/>
                <a:gd name="T50" fmla="*/ 431 w 849"/>
                <a:gd name="T51" fmla="*/ 262 h 308"/>
                <a:gd name="T52" fmla="*/ 393 w 849"/>
                <a:gd name="T53" fmla="*/ 255 h 308"/>
                <a:gd name="T54" fmla="*/ 355 w 849"/>
                <a:gd name="T55" fmla="*/ 250 h 308"/>
                <a:gd name="T56" fmla="*/ 306 w 849"/>
                <a:gd name="T57" fmla="*/ 243 h 308"/>
                <a:gd name="T58" fmla="*/ 488 w 849"/>
                <a:gd name="T59" fmla="*/ 204 h 308"/>
                <a:gd name="T60" fmla="*/ 446 w 849"/>
                <a:gd name="T61" fmla="*/ 165 h 308"/>
                <a:gd name="T62" fmla="*/ 413 w 849"/>
                <a:gd name="T63" fmla="*/ 142 h 308"/>
                <a:gd name="T64" fmla="*/ 366 w 849"/>
                <a:gd name="T65" fmla="*/ 112 h 308"/>
                <a:gd name="T66" fmla="*/ 324 w 849"/>
                <a:gd name="T67" fmla="*/ 88 h 308"/>
                <a:gd name="T68" fmla="*/ 292 w 849"/>
                <a:gd name="T69" fmla="*/ 70 h 308"/>
                <a:gd name="T70" fmla="*/ 251 w 849"/>
                <a:gd name="T71" fmla="*/ 52 h 308"/>
                <a:gd name="T72" fmla="*/ 209 w 849"/>
                <a:gd name="T73" fmla="*/ 38 h 308"/>
                <a:gd name="T74" fmla="*/ 159 w 849"/>
                <a:gd name="T75" fmla="*/ 26 h 308"/>
                <a:gd name="T76" fmla="*/ 105 w 849"/>
                <a:gd name="T77" fmla="*/ 16 h 308"/>
                <a:gd name="T78" fmla="*/ 47 w 849"/>
                <a:gd name="T79" fmla="*/ 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9" h="308">
                  <a:moveTo>
                    <a:pt x="0" y="2"/>
                  </a:moveTo>
                  <a:lnTo>
                    <a:pt x="50" y="0"/>
                  </a:lnTo>
                  <a:lnTo>
                    <a:pt x="74" y="0"/>
                  </a:lnTo>
                  <a:lnTo>
                    <a:pt x="103" y="0"/>
                  </a:lnTo>
                  <a:lnTo>
                    <a:pt x="132" y="1"/>
                  </a:lnTo>
                  <a:lnTo>
                    <a:pt x="159" y="2"/>
                  </a:lnTo>
                  <a:lnTo>
                    <a:pt x="186" y="4"/>
                  </a:lnTo>
                  <a:lnTo>
                    <a:pt x="211" y="7"/>
                  </a:lnTo>
                  <a:lnTo>
                    <a:pt x="238" y="11"/>
                  </a:lnTo>
                  <a:lnTo>
                    <a:pt x="271" y="16"/>
                  </a:lnTo>
                  <a:lnTo>
                    <a:pt x="300" y="23"/>
                  </a:lnTo>
                  <a:lnTo>
                    <a:pt x="328" y="29"/>
                  </a:lnTo>
                  <a:lnTo>
                    <a:pt x="359" y="36"/>
                  </a:lnTo>
                  <a:lnTo>
                    <a:pt x="388" y="45"/>
                  </a:lnTo>
                  <a:lnTo>
                    <a:pt x="418" y="55"/>
                  </a:lnTo>
                  <a:lnTo>
                    <a:pt x="442" y="64"/>
                  </a:lnTo>
                  <a:lnTo>
                    <a:pt x="471" y="73"/>
                  </a:lnTo>
                  <a:lnTo>
                    <a:pt x="493" y="81"/>
                  </a:lnTo>
                  <a:lnTo>
                    <a:pt x="520" y="91"/>
                  </a:lnTo>
                  <a:lnTo>
                    <a:pt x="546" y="102"/>
                  </a:lnTo>
                  <a:lnTo>
                    <a:pt x="572" y="114"/>
                  </a:lnTo>
                  <a:lnTo>
                    <a:pt x="595" y="124"/>
                  </a:lnTo>
                  <a:lnTo>
                    <a:pt x="619" y="138"/>
                  </a:lnTo>
                  <a:lnTo>
                    <a:pt x="642" y="150"/>
                  </a:lnTo>
                  <a:lnTo>
                    <a:pt x="664" y="163"/>
                  </a:lnTo>
                  <a:lnTo>
                    <a:pt x="681" y="176"/>
                  </a:lnTo>
                  <a:lnTo>
                    <a:pt x="695" y="187"/>
                  </a:lnTo>
                  <a:lnTo>
                    <a:pt x="711" y="204"/>
                  </a:lnTo>
                  <a:lnTo>
                    <a:pt x="849" y="189"/>
                  </a:lnTo>
                  <a:lnTo>
                    <a:pt x="812" y="206"/>
                  </a:lnTo>
                  <a:lnTo>
                    <a:pt x="795" y="216"/>
                  </a:lnTo>
                  <a:lnTo>
                    <a:pt x="777" y="224"/>
                  </a:lnTo>
                  <a:lnTo>
                    <a:pt x="761" y="230"/>
                  </a:lnTo>
                  <a:lnTo>
                    <a:pt x="745" y="237"/>
                  </a:lnTo>
                  <a:lnTo>
                    <a:pt x="729" y="245"/>
                  </a:lnTo>
                  <a:lnTo>
                    <a:pt x="713" y="254"/>
                  </a:lnTo>
                  <a:lnTo>
                    <a:pt x="694" y="265"/>
                  </a:lnTo>
                  <a:lnTo>
                    <a:pt x="674" y="275"/>
                  </a:lnTo>
                  <a:lnTo>
                    <a:pt x="658" y="286"/>
                  </a:lnTo>
                  <a:lnTo>
                    <a:pt x="641" y="298"/>
                  </a:lnTo>
                  <a:lnTo>
                    <a:pt x="627" y="308"/>
                  </a:lnTo>
                  <a:lnTo>
                    <a:pt x="613" y="304"/>
                  </a:lnTo>
                  <a:lnTo>
                    <a:pt x="598" y="298"/>
                  </a:lnTo>
                  <a:lnTo>
                    <a:pt x="582" y="294"/>
                  </a:lnTo>
                  <a:lnTo>
                    <a:pt x="564" y="289"/>
                  </a:lnTo>
                  <a:lnTo>
                    <a:pt x="544" y="283"/>
                  </a:lnTo>
                  <a:lnTo>
                    <a:pt x="527" y="279"/>
                  </a:lnTo>
                  <a:lnTo>
                    <a:pt x="510" y="276"/>
                  </a:lnTo>
                  <a:lnTo>
                    <a:pt x="491" y="272"/>
                  </a:lnTo>
                  <a:lnTo>
                    <a:pt x="471" y="269"/>
                  </a:lnTo>
                  <a:lnTo>
                    <a:pt x="450" y="265"/>
                  </a:lnTo>
                  <a:lnTo>
                    <a:pt x="431" y="262"/>
                  </a:lnTo>
                  <a:lnTo>
                    <a:pt x="413" y="259"/>
                  </a:lnTo>
                  <a:lnTo>
                    <a:pt x="393" y="255"/>
                  </a:lnTo>
                  <a:lnTo>
                    <a:pt x="373" y="253"/>
                  </a:lnTo>
                  <a:lnTo>
                    <a:pt x="355" y="250"/>
                  </a:lnTo>
                  <a:lnTo>
                    <a:pt x="335" y="247"/>
                  </a:lnTo>
                  <a:lnTo>
                    <a:pt x="306" y="243"/>
                  </a:lnTo>
                  <a:lnTo>
                    <a:pt x="502" y="222"/>
                  </a:lnTo>
                  <a:lnTo>
                    <a:pt x="488" y="204"/>
                  </a:lnTo>
                  <a:lnTo>
                    <a:pt x="474" y="190"/>
                  </a:lnTo>
                  <a:lnTo>
                    <a:pt x="446" y="165"/>
                  </a:lnTo>
                  <a:lnTo>
                    <a:pt x="429" y="153"/>
                  </a:lnTo>
                  <a:lnTo>
                    <a:pt x="413" y="142"/>
                  </a:lnTo>
                  <a:lnTo>
                    <a:pt x="384" y="123"/>
                  </a:lnTo>
                  <a:lnTo>
                    <a:pt x="366" y="112"/>
                  </a:lnTo>
                  <a:lnTo>
                    <a:pt x="344" y="98"/>
                  </a:lnTo>
                  <a:lnTo>
                    <a:pt x="324" y="88"/>
                  </a:lnTo>
                  <a:lnTo>
                    <a:pt x="308" y="79"/>
                  </a:lnTo>
                  <a:lnTo>
                    <a:pt x="292" y="70"/>
                  </a:lnTo>
                  <a:lnTo>
                    <a:pt x="272" y="61"/>
                  </a:lnTo>
                  <a:lnTo>
                    <a:pt x="251" y="52"/>
                  </a:lnTo>
                  <a:lnTo>
                    <a:pt x="230" y="45"/>
                  </a:lnTo>
                  <a:lnTo>
                    <a:pt x="209" y="38"/>
                  </a:lnTo>
                  <a:lnTo>
                    <a:pt x="183" y="31"/>
                  </a:lnTo>
                  <a:lnTo>
                    <a:pt x="159" y="26"/>
                  </a:lnTo>
                  <a:lnTo>
                    <a:pt x="132" y="21"/>
                  </a:lnTo>
                  <a:lnTo>
                    <a:pt x="105" y="16"/>
                  </a:lnTo>
                  <a:lnTo>
                    <a:pt x="77" y="12"/>
                  </a:lnTo>
                  <a:lnTo>
                    <a:pt x="47" y="8"/>
                  </a:lnTo>
                  <a:lnTo>
                    <a:pt x="0" y="2"/>
                  </a:lnTo>
                </a:path>
              </a:pathLst>
            </a:custGeom>
            <a:gradFill rotWithShape="0">
              <a:gsLst>
                <a:gs pos="0">
                  <a:srgbClr val="FAEFBE"/>
                </a:gs>
                <a:gs pos="100000">
                  <a:srgbClr val="FF9933"/>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학습자</a:t>
            </a:r>
            <a:endParaRPr lang="ko-KR" altLang="en-US" sz="1200" b="1" dirty="0"/>
          </a:p>
        </p:txBody>
      </p:sp>
    </p:spTree>
    <p:extLst>
      <p:ext uri="{BB962C8B-B14F-4D97-AF65-F5344CB8AC3E}">
        <p14:creationId xmlns:p14="http://schemas.microsoft.com/office/powerpoint/2010/main" val="158194204"/>
      </p:ext>
    </p:extLst>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92947"/>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995481"/>
            <a:ext cx="7840662" cy="51034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전체보기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테스트 진행 및 결과보기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교육 종합평가</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수업관</a:t>
            </a:r>
            <a:r>
              <a:rPr lang="ko-KR" altLang="en-US" sz="1800" b="1" dirty="0">
                <a:solidFill>
                  <a:srgbClr val="000000"/>
                </a:solidFill>
                <a:latin typeface="+mj-ea"/>
                <a:ea typeface="+mj-ea"/>
              </a:rPr>
              <a:t>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Appendix(To do)</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974317237"/>
      </p:ext>
    </p:extLst>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85"/>
          <p:cNvSpPr>
            <a:spLocks noChangeArrowheads="1"/>
          </p:cNvSpPr>
          <p:nvPr/>
        </p:nvSpPr>
        <p:spPr bwMode="auto">
          <a:xfrm rot="10800000">
            <a:off x="1115616" y="521456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커뮤니티 </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 첫 화면</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grpSp>
        <p:nvGrpSpPr>
          <p:cNvPr id="4" name="그룹 3"/>
          <p:cNvGrpSpPr/>
          <p:nvPr/>
        </p:nvGrpSpPr>
        <p:grpSpPr>
          <a:xfrm>
            <a:off x="510076" y="908859"/>
            <a:ext cx="7937447" cy="4412351"/>
            <a:chOff x="510076" y="908859"/>
            <a:chExt cx="8064896" cy="4483199"/>
          </a:xfrm>
        </p:grpSpPr>
        <p:grpSp>
          <p:nvGrpSpPr>
            <p:cNvPr id="2" name="그룹 1"/>
            <p:cNvGrpSpPr/>
            <p:nvPr/>
          </p:nvGrpSpPr>
          <p:grpSpPr>
            <a:xfrm>
              <a:off x="598651" y="983654"/>
              <a:ext cx="7848872" cy="4303973"/>
              <a:chOff x="251520" y="970200"/>
              <a:chExt cx="7848872" cy="4303973"/>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970200"/>
                <a:ext cx="6552728"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70200"/>
                <a:ext cx="1296144"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직사각형 2"/>
            <p:cNvSpPr/>
            <p:nvPr/>
          </p:nvSpPr>
          <p:spPr bwMode="auto">
            <a:xfrm>
              <a:off x="510076" y="908859"/>
              <a:ext cx="8064896" cy="4483199"/>
            </a:xfrm>
            <a:prstGeom prst="rect">
              <a:avLst/>
            </a:prstGeom>
            <a:noFill/>
            <a:ln w="1270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12" name="TextBox 11"/>
          <p:cNvSpPr txBox="1"/>
          <p:nvPr/>
        </p:nvSpPr>
        <p:spPr>
          <a:xfrm>
            <a:off x="565139" y="5589240"/>
            <a:ext cx="7756949"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공지사항 </a:t>
            </a:r>
            <a:r>
              <a:rPr lang="en-US" altLang="ko-KR" sz="1200" b="1" dirty="0" smtClean="0"/>
              <a:t>, </a:t>
            </a:r>
            <a:r>
              <a:rPr lang="ko-KR" altLang="en-US" sz="1200" b="1" dirty="0" smtClean="0"/>
              <a:t>학습자료</a:t>
            </a:r>
            <a:r>
              <a:rPr lang="en-US" altLang="ko-KR" sz="1200" b="1" dirty="0" smtClean="0"/>
              <a:t>, </a:t>
            </a:r>
            <a:r>
              <a:rPr lang="ko-KR" altLang="en-US" sz="1200" b="1" dirty="0" smtClean="0"/>
              <a:t>과제</a:t>
            </a:r>
            <a:r>
              <a:rPr lang="en-US" altLang="ko-KR" sz="1200" b="1" dirty="0" smtClean="0"/>
              <a:t>, </a:t>
            </a:r>
            <a:r>
              <a:rPr lang="ko-KR" altLang="en-US" sz="1200" b="1" dirty="0" smtClean="0"/>
              <a:t>방명록 한 번에 간략하게 볼 수 있도록</a:t>
            </a:r>
            <a:endParaRPr lang="en-US" altLang="ko-KR" sz="1200" b="1" dirty="0" smtClean="0"/>
          </a:p>
          <a:p>
            <a:pPr marL="85725" indent="-85725">
              <a:buFont typeface="Arial" panose="020B0604020202020204" pitchFamily="34" charset="0"/>
              <a:buChar char="•"/>
            </a:pPr>
            <a:r>
              <a:rPr lang="ko-KR" altLang="en-US" sz="1200" b="1" dirty="0" smtClean="0"/>
              <a:t>첫 화면에서 한 번에 볼 수 있는 </a:t>
            </a:r>
            <a:r>
              <a:rPr lang="ko-KR" altLang="en-US" sz="1200" b="1" dirty="0" err="1" smtClean="0"/>
              <a:t>게시글</a:t>
            </a:r>
            <a:r>
              <a:rPr lang="ko-KR" altLang="en-US" sz="1200" b="1" dirty="0" smtClean="0"/>
              <a:t> 수 지정</a:t>
            </a:r>
            <a:r>
              <a:rPr lang="en-US" altLang="ko-KR" sz="1200" b="1" dirty="0" smtClean="0"/>
              <a:t>(ex : 4</a:t>
            </a:r>
            <a:r>
              <a:rPr lang="ko-KR" altLang="en-US" sz="1200" b="1" dirty="0" smtClean="0"/>
              <a:t>개</a:t>
            </a:r>
            <a:r>
              <a:rPr lang="en-US" altLang="ko-KR" sz="1200" b="1" dirty="0" smtClean="0"/>
              <a:t>) </a:t>
            </a:r>
          </a:p>
          <a:p>
            <a:pPr marL="352425" lvl="1" indent="-171450">
              <a:buFont typeface="Wingdings" panose="05000000000000000000" pitchFamily="2" charset="2"/>
              <a:buChar char="ü"/>
            </a:pPr>
            <a:r>
              <a:rPr lang="ko-KR" altLang="en-US" sz="1200" b="1" dirty="0" smtClean="0"/>
              <a:t>해당 카테고리 별 </a:t>
            </a: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a:p>
            <a:pPr marL="352425" lvl="1" indent="-171450">
              <a:buFont typeface="Wingdings" panose="05000000000000000000" pitchFamily="2" charset="2"/>
              <a:buChar char="ü"/>
            </a:pPr>
            <a:r>
              <a:rPr lang="ko-KR" altLang="en-US" sz="1200" b="1" dirty="0" smtClean="0"/>
              <a:t>공지사항</a:t>
            </a:r>
            <a:r>
              <a:rPr lang="en-US" altLang="ko-KR" sz="1200" b="1" dirty="0" smtClean="0"/>
              <a:t>, </a:t>
            </a:r>
            <a:r>
              <a:rPr lang="ko-KR" altLang="en-US" sz="1200" b="1" dirty="0" smtClean="0"/>
              <a:t>학습자료</a:t>
            </a:r>
            <a:r>
              <a:rPr lang="en-US" altLang="ko-KR" sz="1200" b="1" dirty="0" smtClean="0"/>
              <a:t>, </a:t>
            </a:r>
            <a:r>
              <a:rPr lang="ko-KR" altLang="en-US" sz="1200" b="1" dirty="0" smtClean="0"/>
              <a:t>과제 등과 같은 큰 카테고리는 모두 위치 고정</a:t>
            </a:r>
            <a:endParaRPr lang="en-US" altLang="ko-KR" sz="1200" b="1" dirty="0" smtClean="0"/>
          </a:p>
        </p:txBody>
      </p:sp>
      <p:sp>
        <p:nvSpPr>
          <p:cNvPr id="5" name="모서리가 둥근 직사각형 4"/>
          <p:cNvSpPr/>
          <p:nvPr/>
        </p:nvSpPr>
        <p:spPr bwMode="auto">
          <a:xfrm>
            <a:off x="1872912" y="1387547"/>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공지사항</a:t>
            </a:r>
            <a:endParaRPr lang="ko-KR" altLang="en-US" sz="900" b="1" dirty="0"/>
          </a:p>
        </p:txBody>
      </p:sp>
      <p:sp>
        <p:nvSpPr>
          <p:cNvPr id="16" name="모서리가 둥근 직사각형 15"/>
          <p:cNvSpPr/>
          <p:nvPr/>
        </p:nvSpPr>
        <p:spPr bwMode="auto">
          <a:xfrm>
            <a:off x="1872912" y="2420888"/>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학습자</a:t>
            </a:r>
            <a:r>
              <a:rPr lang="ko-KR" altLang="en-US" sz="900" b="1" dirty="0"/>
              <a:t>료</a:t>
            </a:r>
          </a:p>
        </p:txBody>
      </p:sp>
      <p:sp>
        <p:nvSpPr>
          <p:cNvPr id="17" name="모서리가 둥근 직사각형 16"/>
          <p:cNvSpPr/>
          <p:nvPr/>
        </p:nvSpPr>
        <p:spPr bwMode="auto">
          <a:xfrm>
            <a:off x="1872912" y="4005064"/>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방명</a:t>
            </a:r>
            <a:r>
              <a:rPr lang="ko-KR" altLang="en-US" sz="900" b="1" dirty="0"/>
              <a:t>록</a:t>
            </a:r>
          </a:p>
        </p:txBody>
      </p:sp>
      <p:sp>
        <p:nvSpPr>
          <p:cNvPr id="20" name="직사각형 19"/>
          <p:cNvSpPr/>
          <p:nvPr/>
        </p:nvSpPr>
        <p:spPr>
          <a:xfrm>
            <a:off x="5292080" y="2344366"/>
            <a:ext cx="1846572" cy="1512168"/>
          </a:xfrm>
          <a:prstGeom prst="rect">
            <a:avLst/>
          </a:prstGeom>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smtClean="0"/>
              <a:t>카테고리 </a:t>
            </a:r>
            <a:r>
              <a:rPr lang="ko-KR" altLang="en-US" sz="1200" b="1" dirty="0"/>
              <a:t>별 상단에 위치한 카테고리 버튼 클릭 시 해당 카테고리의 상세화면으로 이동 </a:t>
            </a:r>
            <a:endParaRPr lang="en-US" altLang="ko-KR" sz="1200" b="1" dirty="0"/>
          </a:p>
        </p:txBody>
      </p:sp>
      <p:cxnSp>
        <p:nvCxnSpPr>
          <p:cNvPr id="9" name="직선 화살표 연결선 8"/>
          <p:cNvCxnSpPr>
            <a:stCxn id="5" idx="3"/>
            <a:endCxn id="20" idx="1"/>
          </p:cNvCxnSpPr>
          <p:nvPr/>
        </p:nvCxnSpPr>
        <p:spPr bwMode="auto">
          <a:xfrm>
            <a:off x="2665000" y="1478942"/>
            <a:ext cx="2627080" cy="1621508"/>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직선 화살표 연결선 14"/>
          <p:cNvCxnSpPr>
            <a:stCxn id="16" idx="3"/>
            <a:endCxn id="20" idx="1"/>
          </p:cNvCxnSpPr>
          <p:nvPr/>
        </p:nvCxnSpPr>
        <p:spPr bwMode="auto">
          <a:xfrm>
            <a:off x="2665000" y="2512283"/>
            <a:ext cx="2627080" cy="588167"/>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직선 화살표 연결선 22"/>
          <p:cNvCxnSpPr>
            <a:stCxn id="17" idx="3"/>
            <a:endCxn id="20" idx="1"/>
          </p:cNvCxnSpPr>
          <p:nvPr/>
        </p:nvCxnSpPr>
        <p:spPr bwMode="auto">
          <a:xfrm flipV="1">
            <a:off x="2665000" y="3100450"/>
            <a:ext cx="2627080" cy="996009"/>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2769377" y="4177221"/>
            <a:ext cx="2090655" cy="283856"/>
          </a:xfrm>
          <a:prstGeom prst="rect">
            <a:avLst/>
          </a:prstGeom>
          <a:noFill/>
          <a:ln w="25400">
            <a:solidFill>
              <a:srgbClr val="FF0000"/>
            </a:solidFill>
            <a:prstDash val="dash"/>
          </a:ln>
        </p:spPr>
        <p:txBody>
          <a:bodyPr wrap="square" rtlCol="0">
            <a:normAutofit fontScale="85000" lnSpcReduction="20000"/>
          </a:bodyPr>
          <a:lstStyle/>
          <a:p>
            <a:endParaRPr lang="ko-KR" altLang="en-US" dirty="0"/>
          </a:p>
        </p:txBody>
      </p:sp>
      <p:sp>
        <p:nvSpPr>
          <p:cNvPr id="36" name="AutoShape 85"/>
          <p:cNvSpPr>
            <a:spLocks noChangeArrowheads="1"/>
          </p:cNvSpPr>
          <p:nvPr/>
        </p:nvSpPr>
        <p:spPr bwMode="auto">
          <a:xfrm rot="5400000">
            <a:off x="4694340" y="4231852"/>
            <a:ext cx="588839" cy="17459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4" name="직사각형 43"/>
          <p:cNvSpPr/>
          <p:nvPr/>
        </p:nvSpPr>
        <p:spPr>
          <a:xfrm>
            <a:off x="5097500" y="4149624"/>
            <a:ext cx="2930884" cy="575519"/>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err="1" smtClean="0"/>
              <a:t>카</a:t>
            </a:r>
            <a:r>
              <a:rPr lang="ko-KR" altLang="en-US" sz="1200" b="1" dirty="0" err="1"/>
              <a:t>첫</a:t>
            </a:r>
            <a:r>
              <a:rPr lang="ko-KR" altLang="en-US" sz="1200" b="1" dirty="0"/>
              <a:t> 화면에 나와있는 각 카테고리 별 </a:t>
            </a:r>
            <a:r>
              <a:rPr lang="en-US" altLang="ko-KR" sz="1200" b="1" dirty="0"/>
              <a:t>4</a:t>
            </a:r>
            <a:r>
              <a:rPr lang="ko-KR" altLang="en-US" sz="1200" b="1" dirty="0"/>
              <a:t>개의 </a:t>
            </a:r>
            <a:r>
              <a:rPr lang="ko-KR" altLang="en-US" sz="1200" b="1" dirty="0" err="1"/>
              <a:t>게시글</a:t>
            </a:r>
            <a:r>
              <a:rPr lang="ko-KR" altLang="en-US" sz="1200" b="1" dirty="0"/>
              <a:t> 중 하나를 선택할 경우 그 </a:t>
            </a:r>
            <a:r>
              <a:rPr lang="ko-KR" altLang="en-US" sz="1200" b="1" dirty="0" err="1"/>
              <a:t>게시글</a:t>
            </a:r>
            <a:r>
              <a:rPr lang="ko-KR" altLang="en-US" sz="1200" b="1" dirty="0"/>
              <a:t> 화면으로 바로 이동 </a:t>
            </a:r>
            <a:endParaRPr lang="en-US" altLang="ko-KR" sz="1200" b="1" dirty="0"/>
          </a:p>
        </p:txBody>
      </p:sp>
      <p:sp>
        <p:nvSpPr>
          <p:cNvPr id="49" name="TextBox 48"/>
          <p:cNvSpPr txBox="1"/>
          <p:nvPr/>
        </p:nvSpPr>
        <p:spPr>
          <a:xfrm>
            <a:off x="569900" y="292547"/>
            <a:ext cx="1255163" cy="184666"/>
          </a:xfrm>
          <a:prstGeom prst="rect">
            <a:avLst/>
          </a:prstGeom>
          <a:noFill/>
        </p:spPr>
        <p:txBody>
          <a:bodyPr wrap="square" lIns="0" tIns="0" rIns="0" bIns="0" rtlCol="0">
            <a:spAutoFit/>
          </a:bodyPr>
          <a:lstStyle/>
          <a:p>
            <a:r>
              <a:rPr lang="ko-KR" altLang="en-US" sz="1200" b="1" dirty="0" smtClean="0"/>
              <a:t>학습자</a:t>
            </a:r>
            <a:endParaRPr lang="ko-KR" altLang="en-US" sz="1200" b="1" dirty="0"/>
          </a:p>
        </p:txBody>
      </p:sp>
    </p:spTree>
    <p:extLst>
      <p:ext uri="{BB962C8B-B14F-4D97-AF65-F5344CB8AC3E}">
        <p14:creationId xmlns:p14="http://schemas.microsoft.com/office/powerpoint/2010/main" val="62335747"/>
      </p:ext>
    </p:ext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5(1). </a:t>
            </a:r>
            <a:r>
              <a:rPr lang="ko-KR" altLang="en-US" dirty="0" smtClean="0">
                <a:solidFill>
                  <a:srgbClr val="000000"/>
                </a:solidFill>
                <a:latin typeface="돋움"/>
                <a:ea typeface="돋움"/>
                <a:sym typeface="Wingdings" panose="05000000000000000000" pitchFamily="2" charset="2"/>
              </a:rPr>
              <a:t>게시판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95536" y="2204864"/>
            <a:ext cx="8280920" cy="3528392"/>
          </a:xfrm>
          <a:prstGeom prst="rect">
            <a:avLst/>
          </a:prstGeom>
        </p:spPr>
      </p:pic>
      <p:sp>
        <p:nvSpPr>
          <p:cNvPr id="22" name="TextBox 21"/>
          <p:cNvSpPr txBox="1"/>
          <p:nvPr/>
        </p:nvSpPr>
        <p:spPr>
          <a:xfrm>
            <a:off x="539552" y="2131038"/>
            <a:ext cx="6768752" cy="404390"/>
          </a:xfrm>
          <a:prstGeom prst="rect">
            <a:avLst/>
          </a:prstGeom>
          <a:noFill/>
          <a:ln w="25400">
            <a:solidFill>
              <a:srgbClr val="FF0000"/>
            </a:solidFill>
            <a:prstDash val="dash"/>
          </a:ln>
        </p:spPr>
        <p:txBody>
          <a:bodyPr wrap="square" rtlCol="0">
            <a:normAutofit/>
          </a:bodyPr>
          <a:lstStyle/>
          <a:p>
            <a:endParaRPr lang="ko-KR" altLang="en-US" dirty="0"/>
          </a:p>
        </p:txBody>
      </p:sp>
      <p:sp>
        <p:nvSpPr>
          <p:cNvPr id="24" name="AutoShape 85"/>
          <p:cNvSpPr>
            <a:spLocks noChangeArrowheads="1"/>
          </p:cNvSpPr>
          <p:nvPr/>
        </p:nvSpPr>
        <p:spPr bwMode="auto">
          <a:xfrm>
            <a:off x="539552" y="1916832"/>
            <a:ext cx="6768752" cy="17670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5" name="TextBox 24"/>
          <p:cNvSpPr txBox="1"/>
          <p:nvPr/>
        </p:nvSpPr>
        <p:spPr>
          <a:xfrm>
            <a:off x="539552" y="1383159"/>
            <a:ext cx="7756949" cy="461665"/>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탭으로 카테고리 구분 </a:t>
            </a:r>
            <a:r>
              <a:rPr lang="en-US" altLang="ko-KR" sz="1200" b="1" dirty="0" smtClean="0"/>
              <a:t>(</a:t>
            </a:r>
            <a:r>
              <a:rPr lang="ko-KR" altLang="en-US" sz="1200" b="1" dirty="0" smtClean="0"/>
              <a:t>공지사항 </a:t>
            </a:r>
            <a:r>
              <a:rPr lang="en-US" altLang="ko-KR" sz="1200" b="1" dirty="0" smtClean="0"/>
              <a:t>/ </a:t>
            </a:r>
            <a:r>
              <a:rPr lang="ko-KR" altLang="en-US" sz="1200" b="1" dirty="0" smtClean="0"/>
              <a:t>학습자료 </a:t>
            </a:r>
            <a:r>
              <a:rPr lang="en-US" altLang="ko-KR" sz="1200" b="1" dirty="0" smtClean="0"/>
              <a:t>/ </a:t>
            </a:r>
            <a:r>
              <a:rPr lang="ko-KR" altLang="en-US" sz="1200" b="1" dirty="0" smtClean="0"/>
              <a:t>과제</a:t>
            </a:r>
            <a:r>
              <a:rPr lang="en-US" altLang="ko-KR" sz="1200" b="1" dirty="0"/>
              <a:t>)</a:t>
            </a:r>
            <a:endParaRPr lang="en-US" altLang="ko-KR" sz="1200" b="1" dirty="0" smtClean="0"/>
          </a:p>
          <a:p>
            <a:pPr marL="85725" indent="-85725">
              <a:buFont typeface="Arial" panose="020B0604020202020204" pitchFamily="34" charset="0"/>
              <a:buChar char="•"/>
            </a:pP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p:txBody>
      </p:sp>
      <p:sp>
        <p:nvSpPr>
          <p:cNvPr id="26" name="TextBox 25"/>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학습자</a:t>
            </a:r>
            <a:endParaRPr lang="ko-KR" altLang="en-US" sz="1200" b="1" dirty="0"/>
          </a:p>
        </p:txBody>
      </p:sp>
    </p:spTree>
    <p:extLst>
      <p:ext uri="{BB962C8B-B14F-4D97-AF65-F5344CB8AC3E}">
        <p14:creationId xmlns:p14="http://schemas.microsoft.com/office/powerpoint/2010/main" val="535099213"/>
      </p:ext>
    </p:extLst>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(2). </a:t>
            </a:r>
            <a:r>
              <a:rPr lang="ko-KR" altLang="en-US" dirty="0" smtClean="0">
                <a:solidFill>
                  <a:srgbClr val="000000"/>
                </a:solidFill>
                <a:latin typeface="돋움"/>
                <a:ea typeface="돋움"/>
                <a:sym typeface="Wingdings" panose="05000000000000000000" pitchFamily="2" charset="2"/>
              </a:rPr>
              <a:t>게시판 </a:t>
            </a:r>
            <a:r>
              <a:rPr lang="en-US" altLang="ko-KR" dirty="0" smtClean="0">
                <a:solidFill>
                  <a:srgbClr val="000000"/>
                </a:solidFill>
                <a:latin typeface="돋움"/>
                <a:ea typeface="돋움"/>
                <a:sym typeface="Wingdings" panose="05000000000000000000" pitchFamily="2" charset="2"/>
              </a:rPr>
              <a:t> 5(2)</a:t>
            </a:r>
            <a:r>
              <a:rPr lang="ko-KR" altLang="en-US" dirty="0" smtClean="0">
                <a:solidFill>
                  <a:srgbClr val="000000"/>
                </a:solidFill>
                <a:latin typeface="돋움"/>
                <a:ea typeface="돋움"/>
                <a:sym typeface="Wingdings" panose="05000000000000000000" pitchFamily="2" charset="2"/>
              </a:rPr>
              <a:t>①공지사항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46411"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1736864332"/>
              </p:ext>
            </p:extLst>
          </p:nvPr>
        </p:nvGraphicFramePr>
        <p:xfrm>
          <a:off x="580786" y="1768759"/>
          <a:ext cx="7519605" cy="1694216"/>
        </p:xfrm>
        <a:graphic>
          <a:graphicData uri="http://schemas.openxmlformats.org/drawingml/2006/table">
            <a:tbl>
              <a:tblPr firstRow="1" bandRow="1">
                <a:tableStyleId>{5C22544A-7EE6-4342-B048-85BDC9FD1C3A}</a:tableStyleId>
              </a:tblPr>
              <a:tblGrid>
                <a:gridCol w="1503921"/>
                <a:gridCol w="1503921"/>
                <a:gridCol w="1503921"/>
                <a:gridCol w="1503921"/>
                <a:gridCol w="1503921"/>
              </a:tblGrid>
              <a:tr h="423554">
                <a:tc>
                  <a:txBody>
                    <a:bodyPr/>
                    <a:lstStyle/>
                    <a:p>
                      <a:pPr algn="ctr" latinLnBrk="1"/>
                      <a:r>
                        <a:rPr lang="ko-KR" altLang="en-US" sz="1100" dirty="0" smtClean="0">
                          <a:solidFill>
                            <a:schemeClr val="tx1"/>
                          </a:solidFill>
                        </a:rPr>
                        <a:t>번호</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작성자</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작성일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TM</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 name="직사각형 1"/>
          <p:cNvSpPr/>
          <p:nvPr/>
        </p:nvSpPr>
        <p:spPr bwMode="auto">
          <a:xfrm>
            <a:off x="107504" y="3531993"/>
            <a:ext cx="3168352" cy="2302854"/>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추후협의</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TM </a:t>
            </a:r>
            <a:r>
              <a:rPr kumimoji="1" lang="ko-KR" altLang="en-US" sz="1200" b="1" i="0" u="none" strike="noStrike" cap="none" normalizeH="0" baseline="0" dirty="0" smtClean="0">
                <a:ln>
                  <a:noFill/>
                </a:ln>
                <a:solidFill>
                  <a:schemeClr val="bg1"/>
                </a:solidFill>
                <a:effectLst/>
                <a:latin typeface="Arial" charset="0"/>
                <a:ea typeface="돋움" pitchFamily="50" charset="-127"/>
              </a:rPr>
              <a:t>내부 자체적인 이슈에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대한 공지사항만  </a:t>
            </a:r>
            <a:r>
              <a:rPr kumimoji="1" lang="en-US" altLang="ko-KR" sz="1200" b="1" dirty="0" smtClean="0">
                <a:solidFill>
                  <a:schemeClr val="bg1"/>
                </a:solidFill>
                <a:latin typeface="Arial" charset="0"/>
                <a:ea typeface="돋움" pitchFamily="50" charset="-127"/>
              </a:rPr>
              <a:t>or  HR, </a:t>
            </a:r>
            <a:r>
              <a:rPr kumimoji="1" lang="ko-KR" altLang="en-US" sz="1200" b="1" dirty="0" smtClean="0">
                <a:solidFill>
                  <a:schemeClr val="bg1"/>
                </a:solidFill>
                <a:latin typeface="Arial" charset="0"/>
                <a:ea typeface="돋움" pitchFamily="50" charset="-127"/>
              </a:rPr>
              <a:t>교수진도</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참여할 수 있도록</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pic>
        <p:nvPicPr>
          <p:cNvPr id="5"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1657" y="3489338"/>
            <a:ext cx="3765246" cy="3313999"/>
          </a:xfrm>
          <a:prstGeom prst="rect">
            <a:avLst/>
          </a:prstGeom>
        </p:spPr>
      </p:pic>
      <p:sp>
        <p:nvSpPr>
          <p:cNvPr id="16" name="직사각형 15"/>
          <p:cNvSpPr/>
          <p:nvPr/>
        </p:nvSpPr>
        <p:spPr bwMode="auto">
          <a:xfrm>
            <a:off x="7020271" y="3859645"/>
            <a:ext cx="1584177" cy="1024305"/>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smtClean="0">
                <a:ln>
                  <a:noFill/>
                </a:ln>
                <a:solidFill>
                  <a:schemeClr val="bg1"/>
                </a:solidFill>
                <a:effectLst/>
                <a:latin typeface="Arial" charset="0"/>
                <a:ea typeface="돋움" pitchFamily="50" charset="-127"/>
              </a:rPr>
              <a:t>화면전환</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290249662"/>
      </p:ext>
    </p:extLst>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(2). </a:t>
            </a:r>
            <a:r>
              <a:rPr lang="ko-KR" altLang="en-US" dirty="0" smtClean="0">
                <a:solidFill>
                  <a:srgbClr val="000000"/>
                </a:solidFill>
                <a:latin typeface="돋움"/>
                <a:ea typeface="돋움"/>
                <a:sym typeface="Wingdings" panose="05000000000000000000" pitchFamily="2" charset="2"/>
              </a:rPr>
              <a:t>게시판 </a:t>
            </a:r>
            <a:r>
              <a:rPr lang="en-US" altLang="ko-KR" dirty="0" smtClean="0">
                <a:solidFill>
                  <a:srgbClr val="000000"/>
                </a:solidFill>
                <a:latin typeface="돋움"/>
                <a:ea typeface="돋움"/>
                <a:sym typeface="Wingdings" panose="05000000000000000000" pitchFamily="2" charset="2"/>
              </a:rPr>
              <a:t> 5(2)</a:t>
            </a:r>
            <a:r>
              <a:rPr lang="ko-KR" altLang="en-US" dirty="0" smtClean="0">
                <a:solidFill>
                  <a:srgbClr val="000000"/>
                </a:solidFill>
                <a:latin typeface="돋움"/>
                <a:ea typeface="돋움"/>
                <a:sym typeface="Wingdings" panose="05000000000000000000" pitchFamily="2" charset="2"/>
              </a:rPr>
              <a:t>②학습자료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467544" y="1738214"/>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177077004"/>
              </p:ext>
            </p:extLst>
          </p:nvPr>
        </p:nvGraphicFramePr>
        <p:xfrm>
          <a:off x="1516889" y="3007838"/>
          <a:ext cx="7519607" cy="1643910"/>
        </p:xfrm>
        <a:graphic>
          <a:graphicData uri="http://schemas.openxmlformats.org/drawingml/2006/table">
            <a:tbl>
              <a:tblPr firstRow="1" bandRow="1">
                <a:tableStyleId>{5C22544A-7EE6-4342-B048-85BDC9FD1C3A}</a:tableStyleId>
              </a:tblPr>
              <a:tblGrid>
                <a:gridCol w="867102"/>
                <a:gridCol w="3178987"/>
                <a:gridCol w="1736759"/>
                <a:gridCol w="1736759"/>
              </a:tblGrid>
              <a:tr h="328782">
                <a:tc>
                  <a:txBody>
                    <a:bodyPr/>
                    <a:lstStyle/>
                    <a:p>
                      <a:pPr algn="ctr" latinLnBrk="1"/>
                      <a:r>
                        <a:rPr lang="ko-KR" altLang="en-US" sz="1100" dirty="0" err="1" smtClean="0">
                          <a:solidFill>
                            <a:schemeClr val="tx1"/>
                          </a:solidFill>
                        </a:rPr>
                        <a:t>회차</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gridSpan="4">
                  <a:txBody>
                    <a:bodyPr/>
                    <a:lstStyle/>
                    <a:p>
                      <a:pPr algn="ctr" latinLnBrk="1"/>
                      <a:r>
                        <a:rPr lang="ko-KR" altLang="en-US" sz="1100" dirty="0" err="1" smtClean="0">
                          <a:solidFill>
                            <a:schemeClr val="tx1"/>
                          </a:solidFill>
                        </a:rPr>
                        <a:t>드랍다운</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graphicFrame>
        <p:nvGraphicFramePr>
          <p:cNvPr id="10" name="표 9"/>
          <p:cNvGraphicFramePr>
            <a:graphicFrameLocks noGrp="1"/>
          </p:cNvGraphicFramePr>
          <p:nvPr>
            <p:extLst>
              <p:ext uri="{D42A27DB-BD31-4B8C-83A1-F6EECF244321}">
                <p14:modId xmlns:p14="http://schemas.microsoft.com/office/powerpoint/2010/main" val="2721866184"/>
              </p:ext>
            </p:extLst>
          </p:nvPr>
        </p:nvGraphicFramePr>
        <p:xfrm>
          <a:off x="1545232" y="1906893"/>
          <a:ext cx="7491262" cy="946044"/>
        </p:xfrm>
        <a:graphic>
          <a:graphicData uri="http://schemas.openxmlformats.org/drawingml/2006/table">
            <a:tbl>
              <a:tblPr firstRow="1" bandRow="1">
                <a:tableStyleId>{5C22544A-7EE6-4342-B048-85BDC9FD1C3A}</a:tableStyleId>
              </a:tblPr>
              <a:tblGrid>
                <a:gridCol w="619425"/>
                <a:gridCol w="3203412"/>
                <a:gridCol w="3668425"/>
              </a:tblGrid>
              <a:tr h="236511">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수강시간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월</a:t>
                      </a:r>
                      <a:r>
                        <a:rPr lang="en-US" altLang="ko-KR" sz="1000" dirty="0" smtClean="0">
                          <a:solidFill>
                            <a:schemeClr val="tx1"/>
                          </a:solidFill>
                        </a:rPr>
                        <a:t>, </a:t>
                      </a:r>
                      <a:r>
                        <a:rPr lang="ko-KR" altLang="en-US" sz="1000" dirty="0" smtClean="0">
                          <a:solidFill>
                            <a:schemeClr val="tx1"/>
                          </a:solidFill>
                        </a:rPr>
                        <a:t>화 수  </a:t>
                      </a:r>
                      <a:r>
                        <a:rPr lang="en-US" altLang="ko-KR" sz="1000" dirty="0" smtClean="0">
                          <a:solidFill>
                            <a:schemeClr val="tx1"/>
                          </a:solidFill>
                        </a:rPr>
                        <a:t>/  07:00~08:00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000" baseline="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화</a:t>
                      </a:r>
                      <a:r>
                        <a:rPr lang="en-US" altLang="ko-KR" sz="1000" dirty="0" smtClean="0">
                          <a:solidFill>
                            <a:schemeClr val="tx1"/>
                          </a:solidFill>
                        </a:rPr>
                        <a:t>, </a:t>
                      </a:r>
                      <a:r>
                        <a:rPr lang="ko-KR" altLang="en-US" sz="1000" dirty="0" smtClean="0">
                          <a:solidFill>
                            <a:schemeClr val="tx1"/>
                          </a:solidFill>
                        </a:rPr>
                        <a:t>목 </a:t>
                      </a:r>
                      <a:r>
                        <a:rPr lang="en-US" altLang="ko-KR" sz="1000" dirty="0" smtClean="0">
                          <a:solidFill>
                            <a:schemeClr val="tx1"/>
                          </a:solidFill>
                        </a:rPr>
                        <a:t>/ 18:00~19:00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BIZ</a:t>
                      </a:r>
                      <a:endParaRPr lang="ko-KR" altLang="en-US" sz="10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2116413" y="1830194"/>
            <a:ext cx="3302511" cy="110419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5" name="꺾인 연결선 4"/>
          <p:cNvCxnSpPr>
            <a:stCxn id="11" idx="1"/>
            <a:endCxn id="4" idx="1"/>
          </p:cNvCxnSpPr>
          <p:nvPr/>
        </p:nvCxnSpPr>
        <p:spPr bwMode="auto">
          <a:xfrm rot="10800000" flipV="1">
            <a:off x="1516889" y="2382289"/>
            <a:ext cx="599524" cy="1447503"/>
          </a:xfrm>
          <a:prstGeom prst="bentConnector3">
            <a:avLst>
              <a:gd name="adj1" fmla="val 138130"/>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직사각형 13"/>
          <p:cNvSpPr/>
          <p:nvPr/>
        </p:nvSpPr>
        <p:spPr>
          <a:xfrm>
            <a:off x="240634" y="2219866"/>
            <a:ext cx="946246" cy="2217246"/>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000" b="1" dirty="0" smtClean="0"/>
              <a:t>해당 </a:t>
            </a:r>
            <a:r>
              <a:rPr lang="ko-KR" altLang="en-US" sz="1000" b="1" dirty="0" err="1" smtClean="0">
                <a:solidFill>
                  <a:schemeClr val="accent2">
                    <a:lumMod val="50000"/>
                  </a:schemeClr>
                </a:solidFill>
              </a:rPr>
              <a:t>고객사</a:t>
            </a:r>
            <a:r>
              <a:rPr lang="ko-KR" altLang="en-US" sz="1000" b="1" dirty="0" smtClean="0">
                <a:solidFill>
                  <a:schemeClr val="accent2">
                    <a:lumMod val="50000"/>
                  </a:schemeClr>
                </a:solidFill>
              </a:rPr>
              <a:t> </a:t>
            </a:r>
            <a:r>
              <a:rPr lang="en-US" altLang="ko-KR" sz="1000" b="1" dirty="0" smtClean="0">
                <a:solidFill>
                  <a:schemeClr val="accent2">
                    <a:lumMod val="50000"/>
                  </a:schemeClr>
                </a:solidFill>
              </a:rPr>
              <a:t>/ </a:t>
            </a:r>
            <a:r>
              <a:rPr lang="ko-KR" altLang="en-US" sz="1000" b="1" dirty="0" smtClean="0">
                <a:solidFill>
                  <a:schemeClr val="accent2">
                    <a:lumMod val="50000"/>
                  </a:schemeClr>
                </a:solidFill>
              </a:rPr>
              <a:t>프로그램 </a:t>
            </a:r>
            <a:r>
              <a:rPr lang="ko-KR" altLang="en-US" sz="1000" b="1" dirty="0" smtClean="0"/>
              <a:t>클릭 시 아래 학습자료 게시판은 해당 </a:t>
            </a:r>
            <a:r>
              <a:rPr lang="ko-KR" altLang="en-US" sz="1000" b="1" dirty="0"/>
              <a:t> </a:t>
            </a:r>
            <a:r>
              <a:rPr lang="ko-KR" altLang="en-US" sz="1000" b="1" dirty="0" smtClean="0"/>
              <a:t>고객 </a:t>
            </a:r>
            <a:r>
              <a:rPr lang="en-US" altLang="ko-KR" sz="1000" b="1" dirty="0" smtClean="0"/>
              <a:t>/ </a:t>
            </a:r>
            <a:r>
              <a:rPr lang="ko-KR" altLang="en-US" sz="1000" b="1" dirty="0" smtClean="0"/>
              <a:t>프로그램에 대한 게시판으로 자동 전환</a:t>
            </a:r>
            <a:endParaRPr lang="en-US" altLang="ko-KR" sz="1000" b="1" dirty="0"/>
          </a:p>
        </p:txBody>
      </p:sp>
      <p:sp>
        <p:nvSpPr>
          <p:cNvPr id="15" name="직사각형 14"/>
          <p:cNvSpPr/>
          <p:nvPr/>
        </p:nvSpPr>
        <p:spPr bwMode="auto">
          <a:xfrm>
            <a:off x="2113395" y="4841776"/>
            <a:ext cx="5672859" cy="189959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16" name="TextBox 15"/>
          <p:cNvSpPr txBox="1"/>
          <p:nvPr/>
        </p:nvSpPr>
        <p:spPr>
          <a:xfrm>
            <a:off x="2199026" y="4933823"/>
            <a:ext cx="3384376" cy="246221"/>
          </a:xfrm>
          <a:prstGeom prst="rect">
            <a:avLst/>
          </a:prstGeom>
          <a:noFill/>
        </p:spPr>
        <p:txBody>
          <a:bodyPr wrap="square" rtlCol="0">
            <a:spAutoFit/>
          </a:bodyPr>
          <a:lstStyle/>
          <a:p>
            <a:r>
              <a:rPr lang="ko-KR" altLang="en-US" sz="1000" dirty="0" smtClean="0"/>
              <a:t>제목 </a:t>
            </a:r>
            <a:r>
              <a:rPr lang="en-US" altLang="ko-KR" sz="1000" dirty="0" smtClean="0"/>
              <a:t>: </a:t>
            </a:r>
            <a:r>
              <a:rPr lang="ko-KR" altLang="en-US" sz="1000" dirty="0" smtClean="0"/>
              <a:t>주재원 </a:t>
            </a:r>
            <a:r>
              <a:rPr lang="en-US" altLang="ko-KR" sz="1000" dirty="0" smtClean="0"/>
              <a:t>[</a:t>
            </a:r>
            <a:r>
              <a:rPr lang="ko-KR" altLang="en-US" sz="1000" dirty="0" smtClean="0"/>
              <a:t>삼성</a:t>
            </a:r>
            <a:r>
              <a:rPr lang="en-US" altLang="ko-KR" sz="1000" dirty="0" smtClean="0"/>
              <a:t>] </a:t>
            </a:r>
            <a:r>
              <a:rPr lang="ko-KR" altLang="en-US" sz="1000" dirty="0" err="1" smtClean="0"/>
              <a:t>월수금</a:t>
            </a:r>
            <a:r>
              <a:rPr lang="ko-KR" altLang="en-US" sz="1000" dirty="0" smtClean="0"/>
              <a:t> </a:t>
            </a:r>
            <a:r>
              <a:rPr lang="en-US" altLang="ko-KR" sz="1000" dirty="0" smtClean="0"/>
              <a:t>11:00~12:00 1</a:t>
            </a:r>
            <a:r>
              <a:rPr lang="ko-KR" altLang="en-US" sz="1000" dirty="0" err="1" smtClean="0"/>
              <a:t>회차</a:t>
            </a:r>
            <a:endParaRPr lang="ko-KR" altLang="en-US" sz="1000" dirty="0"/>
          </a:p>
        </p:txBody>
      </p:sp>
      <p:sp>
        <p:nvSpPr>
          <p:cNvPr id="17" name="TextBox 16"/>
          <p:cNvSpPr txBox="1"/>
          <p:nvPr/>
        </p:nvSpPr>
        <p:spPr>
          <a:xfrm>
            <a:off x="3081896" y="5210823"/>
            <a:ext cx="4611509" cy="553998"/>
          </a:xfrm>
          <a:prstGeom prst="rect">
            <a:avLst/>
          </a:prstGeom>
          <a:noFill/>
          <a:ln w="12700">
            <a:solidFill>
              <a:schemeClr val="tx1">
                <a:lumMod val="50000"/>
                <a:lumOff val="50000"/>
              </a:schemeClr>
            </a:solidFill>
          </a:ln>
        </p:spPr>
        <p:txBody>
          <a:bodyPr wrap="square" rtlCol="0">
            <a:sp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
        <p:nvSpPr>
          <p:cNvPr id="18" name="직사각형 17"/>
          <p:cNvSpPr/>
          <p:nvPr/>
        </p:nvSpPr>
        <p:spPr bwMode="auto">
          <a:xfrm>
            <a:off x="2199026" y="5210823"/>
            <a:ext cx="838102" cy="553998"/>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수업내용</a:t>
            </a:r>
            <a:endParaRPr kumimoji="1" lang="ko-KR" altLang="en-US" sz="1200" b="1" i="0" u="none" strike="noStrike" cap="none" normalizeH="0" baseline="0" dirty="0" smtClean="0">
              <a:ln>
                <a:noFill/>
              </a:ln>
              <a:effectLst/>
              <a:latin typeface="Arial" charset="0"/>
              <a:ea typeface="돋움" pitchFamily="50" charset="-127"/>
            </a:endParaRPr>
          </a:p>
        </p:txBody>
      </p:sp>
      <p:sp>
        <p:nvSpPr>
          <p:cNvPr id="33" name="직사각형 32"/>
          <p:cNvSpPr/>
          <p:nvPr/>
        </p:nvSpPr>
        <p:spPr bwMode="auto">
          <a:xfrm>
            <a:off x="2187225" y="6022447"/>
            <a:ext cx="838102" cy="246221"/>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파</a:t>
            </a:r>
            <a:r>
              <a:rPr kumimoji="1" lang="ko-KR" altLang="en-US" sz="1200" b="1" dirty="0">
                <a:latin typeface="Arial" charset="0"/>
                <a:ea typeface="돋움" pitchFamily="50" charset="-127"/>
              </a:rPr>
              <a:t>일</a:t>
            </a:r>
            <a:endParaRPr kumimoji="1" lang="ko-KR" altLang="en-US" sz="1200" b="1" i="0" u="none" strike="noStrike" cap="none" normalizeH="0" baseline="0" dirty="0" smtClean="0">
              <a:ln>
                <a:noFill/>
              </a:ln>
              <a:effectLst/>
              <a:latin typeface="Arial" charset="0"/>
              <a:ea typeface="돋움" pitchFamily="50" charset="-127"/>
            </a:endParaRPr>
          </a:p>
        </p:txBody>
      </p:sp>
      <p:sp>
        <p:nvSpPr>
          <p:cNvPr id="34" name="TextBox 33"/>
          <p:cNvSpPr txBox="1"/>
          <p:nvPr/>
        </p:nvSpPr>
        <p:spPr>
          <a:xfrm>
            <a:off x="3083038" y="6022448"/>
            <a:ext cx="4611509" cy="246221"/>
          </a:xfrm>
          <a:prstGeom prst="rect">
            <a:avLst/>
          </a:prstGeom>
          <a:noFill/>
          <a:ln w="12700">
            <a:solidFill>
              <a:schemeClr val="tx1">
                <a:lumMod val="50000"/>
                <a:lumOff val="50000"/>
              </a:schemeClr>
            </a:solidFill>
          </a:ln>
        </p:spPr>
        <p:txBody>
          <a:bodyPr wrap="square" rtlCol="0">
            <a:spAutoFit/>
          </a:bodyPr>
          <a:lstStyle/>
          <a:p>
            <a:r>
              <a:rPr lang="en-US" altLang="ko-KR" sz="1000" dirty="0" smtClean="0">
                <a:ln w="12700">
                  <a:noFill/>
                </a:ln>
              </a:rPr>
              <a:t>Song.mp3 (2.1mb)  </a:t>
            </a:r>
            <a:endParaRPr lang="ko-KR" altLang="en-US" sz="1000" dirty="0">
              <a:ln w="12700">
                <a:noFill/>
              </a:ln>
            </a:endParaRPr>
          </a:p>
        </p:txBody>
      </p:sp>
      <p:sp>
        <p:nvSpPr>
          <p:cNvPr id="9" name="직사각형 8"/>
          <p:cNvSpPr/>
          <p:nvPr/>
        </p:nvSpPr>
        <p:spPr bwMode="auto">
          <a:xfrm>
            <a:off x="0" y="5056933"/>
            <a:ext cx="2736304" cy="131280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수정필요</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보여지는 기준은</a:t>
            </a:r>
            <a:r>
              <a:rPr kumimoji="1" lang="en-US" altLang="ko-KR" sz="1200" b="1" dirty="0" smtClean="0">
                <a:solidFill>
                  <a:schemeClr val="bg1"/>
                </a:solidFill>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312" y="6040782"/>
            <a:ext cx="190500" cy="20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1259975"/>
      </p:ext>
    </p:ext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dirty="0" smtClean="0">
                <a:solidFill>
                  <a:srgbClr val="000000"/>
                </a:solidFill>
                <a:latin typeface="돋움"/>
                <a:ea typeface="돋움"/>
              </a:rPr>
              <a:t>학습자 </a:t>
            </a:r>
            <a:r>
              <a:rPr lang="en-US" altLang="ko-KR" dirty="0" smtClean="0">
                <a:solidFill>
                  <a:srgbClr val="000000"/>
                </a:solidFill>
                <a:latin typeface="돋움"/>
                <a:ea typeface="돋움"/>
              </a:rPr>
              <a:t>Main</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01" y="1628800"/>
            <a:ext cx="7715746" cy="3964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17058" y="1556792"/>
            <a:ext cx="1445295" cy="4176464"/>
          </a:xfrm>
          <a:prstGeom prst="rect">
            <a:avLst/>
          </a:prstGeom>
          <a:noFill/>
          <a:ln w="25400">
            <a:solidFill>
              <a:srgbClr val="FF0000"/>
            </a:solidFill>
            <a:prstDash val="dash"/>
          </a:ln>
        </p:spPr>
        <p:txBody>
          <a:bodyPr wrap="square" rtlCol="0">
            <a:normAutofit/>
          </a:bodyPr>
          <a:lstStyle/>
          <a:p>
            <a:endParaRPr lang="ko-KR" altLang="en-US" dirty="0"/>
          </a:p>
        </p:txBody>
      </p:sp>
      <p:sp>
        <p:nvSpPr>
          <p:cNvPr id="6" name="TextBox 5"/>
          <p:cNvSpPr txBox="1"/>
          <p:nvPr/>
        </p:nvSpPr>
        <p:spPr>
          <a:xfrm>
            <a:off x="6732240" y="1499522"/>
            <a:ext cx="1805335" cy="468052"/>
          </a:xfrm>
          <a:prstGeom prst="rect">
            <a:avLst/>
          </a:prstGeom>
          <a:noFill/>
          <a:ln w="25400">
            <a:solidFill>
              <a:srgbClr val="FF0000"/>
            </a:solidFill>
            <a:prstDash val="dash"/>
          </a:ln>
        </p:spPr>
        <p:txBody>
          <a:bodyPr wrap="square" rtlCol="0">
            <a:normAutofit/>
          </a:bodyPr>
          <a:lstStyle/>
          <a:p>
            <a:endParaRPr lang="ko-KR" altLang="en-US" dirty="0"/>
          </a:p>
        </p:txBody>
      </p:sp>
      <p:sp>
        <p:nvSpPr>
          <p:cNvPr id="7" name="Rectangle 11"/>
          <p:cNvSpPr>
            <a:spLocks noChangeArrowheads="1"/>
          </p:cNvSpPr>
          <p:nvPr/>
        </p:nvSpPr>
        <p:spPr bwMode="auto">
          <a:xfrm>
            <a:off x="508525" y="1384418"/>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1</a:t>
            </a:r>
          </a:p>
        </p:txBody>
      </p:sp>
      <p:sp>
        <p:nvSpPr>
          <p:cNvPr id="10" name="Rectangle 11"/>
          <p:cNvSpPr>
            <a:spLocks noChangeArrowheads="1"/>
          </p:cNvSpPr>
          <p:nvPr/>
        </p:nvSpPr>
        <p:spPr bwMode="auto">
          <a:xfrm>
            <a:off x="6635297" y="1424527"/>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smtClean="0">
                <a:solidFill>
                  <a:schemeClr val="bg1"/>
                </a:solidFill>
                <a:latin typeface="+mj-lt"/>
                <a:ea typeface="+mn-ea"/>
              </a:rPr>
              <a:t>2</a:t>
            </a:r>
            <a:endParaRPr lang="en-US" altLang="ko-KR" sz="1100" b="1" dirty="0">
              <a:solidFill>
                <a:schemeClr val="bg1"/>
              </a:solidFill>
              <a:latin typeface="+mj-lt"/>
              <a:ea typeface="+mn-ea"/>
            </a:endParaRPr>
          </a:p>
        </p:txBody>
      </p:sp>
      <p:sp>
        <p:nvSpPr>
          <p:cNvPr id="13" name="TextBox 12"/>
          <p:cNvSpPr txBox="1"/>
          <p:nvPr/>
        </p:nvSpPr>
        <p:spPr>
          <a:xfrm>
            <a:off x="2115519" y="1967574"/>
            <a:ext cx="6323028" cy="3765682"/>
          </a:xfrm>
          <a:prstGeom prst="rect">
            <a:avLst/>
          </a:prstGeom>
          <a:noFill/>
          <a:ln w="25400">
            <a:solidFill>
              <a:srgbClr val="FF0000"/>
            </a:solidFill>
            <a:prstDash val="dash"/>
          </a:ln>
        </p:spPr>
        <p:txBody>
          <a:bodyPr wrap="square" rtlCol="0">
            <a:normAutofit/>
          </a:bodyPr>
          <a:lstStyle/>
          <a:p>
            <a:endParaRPr lang="ko-KR" altLang="en-US" dirty="0"/>
          </a:p>
        </p:txBody>
      </p:sp>
      <p:sp>
        <p:nvSpPr>
          <p:cNvPr id="14" name="Rectangle 11"/>
          <p:cNvSpPr>
            <a:spLocks noChangeArrowheads="1"/>
          </p:cNvSpPr>
          <p:nvPr/>
        </p:nvSpPr>
        <p:spPr bwMode="auto">
          <a:xfrm>
            <a:off x="2483768" y="1765486"/>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3</a:t>
            </a:r>
          </a:p>
        </p:txBody>
      </p:sp>
      <p:sp>
        <p:nvSpPr>
          <p:cNvPr id="2" name="TextBox 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학습자</a:t>
            </a:r>
            <a:endParaRPr lang="ko-KR" altLang="en-US" sz="1200" b="1" dirty="0"/>
          </a:p>
        </p:txBody>
      </p:sp>
    </p:spTree>
    <p:extLst>
      <p:ext uri="{BB962C8B-B14F-4D97-AF65-F5344CB8AC3E}">
        <p14:creationId xmlns:p14="http://schemas.microsoft.com/office/powerpoint/2010/main" val="4087416533"/>
      </p:ext>
    </p:extLst>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(2). </a:t>
            </a:r>
            <a:r>
              <a:rPr lang="ko-KR" altLang="en-US" dirty="0" smtClean="0">
                <a:solidFill>
                  <a:srgbClr val="000000"/>
                </a:solidFill>
                <a:latin typeface="돋움"/>
                <a:ea typeface="돋움"/>
                <a:sym typeface="Wingdings" panose="05000000000000000000" pitchFamily="2" charset="2"/>
              </a:rPr>
              <a:t>게시판 </a:t>
            </a:r>
            <a:r>
              <a:rPr lang="en-US" altLang="ko-KR" dirty="0" smtClean="0">
                <a:solidFill>
                  <a:srgbClr val="000000"/>
                </a:solidFill>
                <a:latin typeface="돋움"/>
                <a:ea typeface="돋움"/>
                <a:sym typeface="Wingdings" panose="05000000000000000000" pitchFamily="2" charset="2"/>
              </a:rPr>
              <a:t> 5(2)</a:t>
            </a:r>
            <a:r>
              <a:rPr lang="ko-KR" altLang="en-US" dirty="0">
                <a:solidFill>
                  <a:srgbClr val="000000"/>
                </a:solidFill>
                <a:latin typeface="돋움"/>
                <a:ea typeface="돋움"/>
                <a:sym typeface="Wingdings" panose="05000000000000000000" pitchFamily="2" charset="2"/>
              </a:rPr>
              <a:t>③</a:t>
            </a:r>
            <a:r>
              <a:rPr lang="ko-KR" altLang="en-US" dirty="0" smtClean="0">
                <a:solidFill>
                  <a:srgbClr val="000000"/>
                </a:solidFill>
                <a:latin typeface="돋움"/>
                <a:ea typeface="돋움"/>
                <a:sym typeface="Wingdings" panose="05000000000000000000" pitchFamily="2" charset="2"/>
              </a:rPr>
              <a:t>과제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69900"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nvPr>
        </p:nvGraphicFramePr>
        <p:xfrm>
          <a:off x="1516889" y="3007838"/>
          <a:ext cx="7519607" cy="2630256"/>
        </p:xfrm>
        <a:graphic>
          <a:graphicData uri="http://schemas.openxmlformats.org/drawingml/2006/table">
            <a:tbl>
              <a:tblPr firstRow="1" bandRow="1">
                <a:tableStyleId>{5C22544A-7EE6-4342-B048-85BDC9FD1C3A}</a:tableStyleId>
              </a:tblPr>
              <a:tblGrid>
                <a:gridCol w="867102"/>
                <a:gridCol w="3178987"/>
                <a:gridCol w="1736759"/>
                <a:gridCol w="1736759"/>
              </a:tblGrid>
              <a:tr h="328782">
                <a:tc>
                  <a:txBody>
                    <a:bodyPr/>
                    <a:lstStyle/>
                    <a:p>
                      <a:pPr algn="ctr" latinLnBrk="1"/>
                      <a:r>
                        <a:rPr lang="en-US" altLang="ko-KR" sz="1100" dirty="0" smtClean="0">
                          <a:solidFill>
                            <a:schemeClr val="tx1"/>
                          </a:solidFill>
                        </a:rPr>
                        <a:t>#</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graphicFrame>
        <p:nvGraphicFramePr>
          <p:cNvPr id="10" name="표 9"/>
          <p:cNvGraphicFramePr>
            <a:graphicFrameLocks noGrp="1"/>
          </p:cNvGraphicFramePr>
          <p:nvPr>
            <p:extLst/>
          </p:nvPr>
        </p:nvGraphicFramePr>
        <p:xfrm>
          <a:off x="1545232" y="1906893"/>
          <a:ext cx="7491262" cy="946044"/>
        </p:xfrm>
        <a:graphic>
          <a:graphicData uri="http://schemas.openxmlformats.org/drawingml/2006/table">
            <a:tbl>
              <a:tblPr firstRow="1" bandRow="1">
                <a:tableStyleId>{5C22544A-7EE6-4342-B048-85BDC9FD1C3A}</a:tableStyleId>
              </a:tblPr>
              <a:tblGrid>
                <a:gridCol w="619425"/>
                <a:gridCol w="3203412"/>
                <a:gridCol w="3668425"/>
              </a:tblGrid>
              <a:tr h="236511">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고객사</a:t>
                      </a:r>
                      <a:r>
                        <a:rPr lang="ko-KR" altLang="en-US" sz="1000" dirty="0" smtClean="0">
                          <a:solidFill>
                            <a:schemeClr val="tx1"/>
                          </a:solidFill>
                        </a:rPr>
                        <a:t> </a:t>
                      </a:r>
                      <a:r>
                        <a:rPr lang="en-US" altLang="ko-KR" sz="1000" dirty="0" smtClean="0">
                          <a:solidFill>
                            <a:schemeClr val="tx1"/>
                          </a:solidFill>
                        </a:rPr>
                        <a:t>/ </a:t>
                      </a:r>
                      <a:r>
                        <a:rPr lang="ko-KR" altLang="en-US" sz="1000" dirty="0" smtClean="0">
                          <a:solidFill>
                            <a:schemeClr val="tx1"/>
                          </a:solidFill>
                        </a:rPr>
                        <a:t>프로그램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수강시간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 </a:t>
                      </a:r>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월</a:t>
                      </a:r>
                      <a:r>
                        <a:rPr lang="en-US" altLang="ko-KR" sz="1000" dirty="0" smtClean="0">
                          <a:solidFill>
                            <a:schemeClr val="tx1"/>
                          </a:solidFill>
                        </a:rPr>
                        <a:t>, </a:t>
                      </a:r>
                      <a:r>
                        <a:rPr lang="ko-KR" altLang="en-US" sz="1000" dirty="0" smtClean="0">
                          <a:solidFill>
                            <a:schemeClr val="tx1"/>
                          </a:solidFill>
                        </a:rPr>
                        <a:t>화 수  </a:t>
                      </a:r>
                      <a:r>
                        <a:rPr lang="en-US" altLang="ko-KR" sz="1000" dirty="0" smtClean="0">
                          <a:solidFill>
                            <a:schemeClr val="tx1"/>
                          </a:solidFill>
                        </a:rPr>
                        <a:t>/  07:00~08:00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a:t>
                      </a:r>
                      <a:r>
                        <a:rPr lang="en-US" altLang="ko-KR" sz="1000" baseline="0" dirty="0" smtClean="0">
                          <a:solidFill>
                            <a:schemeClr val="tx1"/>
                          </a:solidFill>
                        </a:rPr>
                        <a:t> 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화</a:t>
                      </a:r>
                      <a:r>
                        <a:rPr lang="en-US" altLang="ko-KR" sz="1000" dirty="0" smtClean="0">
                          <a:solidFill>
                            <a:schemeClr val="tx1"/>
                          </a:solidFill>
                        </a:rPr>
                        <a:t>, </a:t>
                      </a:r>
                      <a:r>
                        <a:rPr lang="ko-KR" altLang="en-US" sz="1000" dirty="0" smtClean="0">
                          <a:solidFill>
                            <a:schemeClr val="tx1"/>
                          </a:solidFill>
                        </a:rPr>
                        <a:t>목 </a:t>
                      </a:r>
                      <a:r>
                        <a:rPr lang="en-US" altLang="ko-KR" sz="1000" dirty="0" smtClean="0">
                          <a:solidFill>
                            <a:schemeClr val="tx1"/>
                          </a:solidFill>
                        </a:rPr>
                        <a:t>/ 18:00~19:00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SK / BIZ</a:t>
                      </a:r>
                      <a:endParaRPr lang="ko-KR" altLang="en-US" sz="10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2133583" y="1816559"/>
            <a:ext cx="3302511" cy="110419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5" name="꺾인 연결선 4"/>
          <p:cNvCxnSpPr>
            <a:stCxn id="11" idx="1"/>
            <a:endCxn id="4" idx="1"/>
          </p:cNvCxnSpPr>
          <p:nvPr/>
        </p:nvCxnSpPr>
        <p:spPr bwMode="auto">
          <a:xfrm rot="10800000" flipV="1">
            <a:off x="1516889" y="2368654"/>
            <a:ext cx="616694" cy="1954311"/>
          </a:xfrm>
          <a:prstGeom prst="bentConnector3">
            <a:avLst>
              <a:gd name="adj1" fmla="val 137069"/>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직사각형 13"/>
          <p:cNvSpPr/>
          <p:nvPr/>
        </p:nvSpPr>
        <p:spPr>
          <a:xfrm>
            <a:off x="240634" y="2219866"/>
            <a:ext cx="946246" cy="2217246"/>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000" b="1" dirty="0" smtClean="0"/>
              <a:t>해당 </a:t>
            </a:r>
            <a:r>
              <a:rPr lang="ko-KR" altLang="en-US" sz="1000" b="1" dirty="0" err="1" smtClean="0">
                <a:solidFill>
                  <a:schemeClr val="accent2">
                    <a:lumMod val="50000"/>
                  </a:schemeClr>
                </a:solidFill>
              </a:rPr>
              <a:t>고객사</a:t>
            </a:r>
            <a:r>
              <a:rPr lang="ko-KR" altLang="en-US" sz="1000" b="1" dirty="0" smtClean="0">
                <a:solidFill>
                  <a:schemeClr val="accent2">
                    <a:lumMod val="50000"/>
                  </a:schemeClr>
                </a:solidFill>
              </a:rPr>
              <a:t> </a:t>
            </a:r>
            <a:r>
              <a:rPr lang="en-US" altLang="ko-KR" sz="1000" b="1" dirty="0" smtClean="0">
                <a:solidFill>
                  <a:schemeClr val="accent2">
                    <a:lumMod val="50000"/>
                  </a:schemeClr>
                </a:solidFill>
              </a:rPr>
              <a:t>/ </a:t>
            </a:r>
            <a:r>
              <a:rPr lang="ko-KR" altLang="en-US" sz="1000" b="1" dirty="0" smtClean="0">
                <a:solidFill>
                  <a:schemeClr val="accent2">
                    <a:lumMod val="50000"/>
                  </a:schemeClr>
                </a:solidFill>
              </a:rPr>
              <a:t>프로그램 </a:t>
            </a:r>
            <a:r>
              <a:rPr lang="ko-KR" altLang="en-US" sz="1000" b="1" dirty="0" smtClean="0"/>
              <a:t>클릭 시 아래 학습자료 게시판은 해당 </a:t>
            </a:r>
            <a:r>
              <a:rPr lang="ko-KR" altLang="en-US" sz="1000" b="1" dirty="0"/>
              <a:t> </a:t>
            </a:r>
            <a:r>
              <a:rPr lang="ko-KR" altLang="en-US" sz="1000" b="1" dirty="0" smtClean="0"/>
              <a:t>고객 </a:t>
            </a:r>
            <a:r>
              <a:rPr lang="en-US" altLang="ko-KR" sz="1000" b="1" dirty="0" smtClean="0"/>
              <a:t>/ </a:t>
            </a:r>
            <a:r>
              <a:rPr lang="ko-KR" altLang="en-US" sz="1000" b="1" dirty="0" smtClean="0"/>
              <a:t>프로그램에 대한 게시판으로 자동 전환</a:t>
            </a:r>
            <a:endParaRPr lang="en-US" altLang="ko-KR" sz="1000" b="1" dirty="0"/>
          </a:p>
        </p:txBody>
      </p:sp>
      <p:sp>
        <p:nvSpPr>
          <p:cNvPr id="2" name="직사각형 1"/>
          <p:cNvSpPr/>
          <p:nvPr/>
        </p:nvSpPr>
        <p:spPr bwMode="auto">
          <a:xfrm>
            <a:off x="4335146" y="1124744"/>
            <a:ext cx="2109062" cy="179600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추후협의</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088190671"/>
      </p:ext>
    </p:extLst>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5(2). </a:t>
            </a:r>
            <a:r>
              <a:rPr lang="ko-KR" altLang="en-US" dirty="0" smtClean="0">
                <a:solidFill>
                  <a:srgbClr val="000000"/>
                </a:solidFill>
                <a:latin typeface="돋움"/>
                <a:ea typeface="돋움"/>
                <a:sym typeface="Wingdings" panose="05000000000000000000" pitchFamily="2" charset="2"/>
              </a:rPr>
              <a:t>방명</a:t>
            </a:r>
            <a:r>
              <a:rPr lang="ko-KR" altLang="en-US" dirty="0">
                <a:solidFill>
                  <a:srgbClr val="000000"/>
                </a:solidFill>
                <a:latin typeface="돋움"/>
                <a:ea typeface="돋움"/>
                <a:sym typeface="Wingdings" panose="05000000000000000000" pitchFamily="2" charset="2"/>
              </a:rPr>
              <a:t>록</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26" name="TextBox 25"/>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학습자</a:t>
            </a:r>
            <a:endParaRPr lang="ko-KR" altLang="en-US" sz="1200" b="1" dirty="0"/>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1052736"/>
            <a:ext cx="6026584"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91"/>
          <p:cNvSpPr>
            <a:spLocks noChangeArrowheads="1"/>
          </p:cNvSpPr>
          <p:nvPr/>
        </p:nvSpPr>
        <p:spPr bwMode="auto">
          <a:xfrm rot="5400000">
            <a:off x="3609745" y="4476382"/>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5423" y="4260217"/>
            <a:ext cx="5012680" cy="97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1529" y="1579540"/>
            <a:ext cx="3928543" cy="280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291529" y="1544670"/>
            <a:ext cx="3856535" cy="2892442"/>
          </a:xfrm>
          <a:prstGeom prst="rect">
            <a:avLst/>
          </a:prstGeom>
          <a:noFill/>
          <a:ln w="25400">
            <a:solidFill>
              <a:srgbClr val="FF0000"/>
            </a:solidFill>
            <a:prstDash val="dash"/>
          </a:ln>
        </p:spPr>
        <p:txBody>
          <a:bodyPr wrap="square" rtlCol="0">
            <a:normAutofit/>
          </a:bodyPr>
          <a:lstStyle/>
          <a:p>
            <a:endParaRPr lang="ko-KR" altLang="en-US" dirty="0"/>
          </a:p>
        </p:txBody>
      </p:sp>
      <p:sp>
        <p:nvSpPr>
          <p:cNvPr id="15" name="TextBox 14"/>
          <p:cNvSpPr txBox="1"/>
          <p:nvPr/>
        </p:nvSpPr>
        <p:spPr>
          <a:xfrm>
            <a:off x="1217097" y="4653137"/>
            <a:ext cx="5110875" cy="551616"/>
          </a:xfrm>
          <a:prstGeom prst="rect">
            <a:avLst/>
          </a:prstGeom>
          <a:noFill/>
          <a:ln w="25400">
            <a:solidFill>
              <a:srgbClr val="FF0000"/>
            </a:solidFill>
            <a:prstDash val="dash"/>
          </a:ln>
        </p:spPr>
        <p:txBody>
          <a:bodyPr wrap="square" rtlCol="0">
            <a:normAutofit/>
          </a:bodyPr>
          <a:lstStyle/>
          <a:p>
            <a:endParaRPr lang="ko-KR" altLang="en-US" dirty="0"/>
          </a:p>
        </p:txBody>
      </p:sp>
      <p:sp>
        <p:nvSpPr>
          <p:cNvPr id="16" name="직사각형 15"/>
          <p:cNvSpPr/>
          <p:nvPr/>
        </p:nvSpPr>
        <p:spPr>
          <a:xfrm>
            <a:off x="1291529" y="5560737"/>
            <a:ext cx="4885877" cy="882366"/>
          </a:xfrm>
          <a:prstGeom prst="rect">
            <a:avLst/>
          </a:prstGeom>
          <a:solidFill>
            <a:schemeClr val="bg1"/>
          </a:solidFill>
          <a:ln>
            <a:solidFill>
              <a:schemeClr val="tx1"/>
            </a:solidFill>
          </a:ln>
        </p:spPr>
        <p:txBody>
          <a:bodyPr wrap="square" anchor="ctr">
            <a:normAutofit lnSpcReduction="10000"/>
          </a:bodyPr>
          <a:lstStyle/>
          <a:p>
            <a:pPr marL="85725" indent="-85725">
              <a:buFont typeface="Arial" panose="020B0604020202020204" pitchFamily="34" charset="0"/>
              <a:buChar char="•"/>
            </a:pPr>
            <a:r>
              <a:rPr lang="ko-KR" altLang="en-US" sz="1400" kern="100" dirty="0" err="1" smtClean="0">
                <a:effectLst/>
                <a:latin typeface="맑은 고딕"/>
                <a:ea typeface="맑은 고딕"/>
                <a:cs typeface="Times New Roman"/>
              </a:rPr>
              <a:t>싸이월드</a:t>
            </a:r>
            <a:r>
              <a:rPr lang="ko-KR" altLang="en-US" sz="1400" kern="100" dirty="0" smtClean="0">
                <a:effectLst/>
                <a:latin typeface="맑은 고딕"/>
                <a:ea typeface="맑은 고딕"/>
                <a:cs typeface="Times New Roman"/>
              </a:rPr>
              <a:t> 방명록 형식</a:t>
            </a:r>
            <a:endParaRPr lang="en-US" altLang="ko-KR" sz="1400" kern="100" dirty="0" smtClean="0">
              <a:effectLst/>
              <a:latin typeface="맑은 고딕"/>
              <a:ea typeface="맑은 고딕"/>
              <a:cs typeface="Times New Roman"/>
            </a:endParaRPr>
          </a:p>
          <a:p>
            <a:pPr marL="85725" indent="-85725">
              <a:buFont typeface="Arial" panose="020B0604020202020204" pitchFamily="34" charset="0"/>
              <a:buChar char="•"/>
            </a:pPr>
            <a:r>
              <a:rPr lang="ko-KR" altLang="en-US" sz="1400" kern="100" dirty="0" smtClean="0">
                <a:latin typeface="맑은 고딕"/>
                <a:ea typeface="맑은 고딕"/>
                <a:cs typeface="Times New Roman"/>
              </a:rPr>
              <a:t>프로필 방명록과 동일</a:t>
            </a:r>
            <a:r>
              <a:rPr lang="en-US" altLang="ko-KR" sz="1400" kern="100" dirty="0" smtClean="0">
                <a:latin typeface="맑은 고딕"/>
                <a:ea typeface="맑은 고딕"/>
                <a:cs typeface="Times New Roman"/>
              </a:rPr>
              <a:t>(</a:t>
            </a:r>
            <a:r>
              <a:rPr lang="ko-KR" altLang="en-US" sz="1400" kern="100" dirty="0" smtClean="0">
                <a:latin typeface="맑은 고딕"/>
                <a:ea typeface="맑은 고딕"/>
                <a:cs typeface="Times New Roman"/>
              </a:rPr>
              <a:t>연동</a:t>
            </a:r>
            <a:r>
              <a:rPr lang="en-US" altLang="ko-KR" sz="1400" kern="100" dirty="0" smtClean="0">
                <a:latin typeface="맑은 고딕"/>
                <a:ea typeface="맑은 고딕"/>
                <a:cs typeface="Times New Roman"/>
              </a:rPr>
              <a:t>) </a:t>
            </a:r>
            <a:r>
              <a:rPr lang="en-US" altLang="ko-KR" sz="1400" kern="100" dirty="0" smtClean="0">
                <a:latin typeface="맑은 고딕"/>
                <a:ea typeface="맑은 고딕"/>
                <a:cs typeface="Times New Roman"/>
                <a:sym typeface="Wingdings" panose="05000000000000000000" pitchFamily="2" charset="2"/>
              </a:rPr>
              <a:t> </a:t>
            </a:r>
            <a:r>
              <a:rPr lang="ko-KR" altLang="en-US" sz="1400" kern="100" dirty="0" smtClean="0">
                <a:latin typeface="맑은 고딕"/>
                <a:ea typeface="맑은 고딕"/>
                <a:cs typeface="Times New Roman"/>
                <a:sym typeface="Wingdings" panose="05000000000000000000" pitchFamily="2" charset="2"/>
              </a:rPr>
              <a:t>활성화 시키기 위해서</a:t>
            </a:r>
            <a:endParaRPr lang="en-US" altLang="ko-KR" sz="1400" kern="100" dirty="0" smtClean="0">
              <a:latin typeface="맑은 고딕"/>
              <a:ea typeface="맑은 고딕"/>
              <a:cs typeface="Times New Roman"/>
              <a:sym typeface="Wingdings" panose="05000000000000000000" pitchFamily="2" charset="2"/>
            </a:endParaRPr>
          </a:p>
          <a:p>
            <a:pPr marL="85725" indent="-85725">
              <a:buFont typeface="Arial" panose="020B0604020202020204" pitchFamily="34" charset="0"/>
              <a:buChar char="•"/>
            </a:pPr>
            <a:r>
              <a:rPr lang="ko-KR" altLang="en-US" sz="1400" kern="100" dirty="0" smtClean="0">
                <a:effectLst/>
                <a:latin typeface="맑은 고딕"/>
                <a:ea typeface="맑은 고딕"/>
                <a:cs typeface="Times New Roman"/>
              </a:rPr>
              <a:t>등록 글 최신 순으로 보여주기 </a:t>
            </a:r>
            <a:endParaRPr lang="en-US" altLang="ko-KR" sz="1400" kern="100" dirty="0" smtClean="0">
              <a:effectLst/>
              <a:latin typeface="맑은 고딕"/>
              <a:ea typeface="맑은 고딕"/>
              <a:cs typeface="Times New Roman"/>
            </a:endParaRPr>
          </a:p>
          <a:p>
            <a:pPr marL="85725" indent="-85725">
              <a:buFont typeface="Arial" panose="020B0604020202020204" pitchFamily="34" charset="0"/>
              <a:buChar char="•"/>
            </a:pPr>
            <a:r>
              <a:rPr lang="ko-KR" altLang="en-US" sz="1400" kern="100" dirty="0" err="1" smtClean="0">
                <a:latin typeface="맑은 고딕"/>
                <a:ea typeface="맑은 고딕"/>
                <a:cs typeface="Times New Roman"/>
              </a:rPr>
              <a:t>최신글</a:t>
            </a:r>
            <a:r>
              <a:rPr lang="ko-KR" altLang="en-US" sz="1400" kern="100" dirty="0" smtClean="0">
                <a:latin typeface="맑은 고딕"/>
                <a:ea typeface="맑은 고딕"/>
                <a:cs typeface="Times New Roman"/>
              </a:rPr>
              <a:t> 등록 시 </a:t>
            </a:r>
            <a:r>
              <a:rPr lang="ko-KR" altLang="en-US" sz="1400" kern="100" dirty="0" err="1" smtClean="0">
                <a:latin typeface="맑은 고딕"/>
                <a:ea typeface="맑은 고딕"/>
                <a:cs typeface="Times New Roman"/>
              </a:rPr>
              <a:t>푸쉬알림</a:t>
            </a:r>
            <a:r>
              <a:rPr lang="ko-KR" altLang="en-US" sz="1400" kern="100" dirty="0" smtClean="0">
                <a:latin typeface="맑은 고딕"/>
                <a:ea typeface="맑은 고딕"/>
                <a:cs typeface="Times New Roman"/>
              </a:rPr>
              <a:t> 기능 활성화</a:t>
            </a:r>
            <a:endParaRPr lang="en-US" altLang="ko-KR" sz="1400" kern="100" dirty="0" smtClean="0">
              <a:effectLst/>
              <a:latin typeface="맑은 고딕"/>
              <a:ea typeface="맑은 고딕"/>
              <a:cs typeface="Times New Roman"/>
            </a:endParaRPr>
          </a:p>
        </p:txBody>
      </p:sp>
      <p:sp>
        <p:nvSpPr>
          <p:cNvPr id="17" name="AutoShape 85"/>
          <p:cNvSpPr>
            <a:spLocks noChangeArrowheads="1"/>
          </p:cNvSpPr>
          <p:nvPr/>
        </p:nvSpPr>
        <p:spPr bwMode="auto">
          <a:xfrm rot="5400000">
            <a:off x="5272421" y="2872597"/>
            <a:ext cx="2376262" cy="17670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pic>
        <p:nvPicPr>
          <p:cNvPr id="1843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1658" y="1579539"/>
            <a:ext cx="1046446" cy="307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3409" y="1679542"/>
            <a:ext cx="104775" cy="85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extBox 22"/>
          <p:cNvSpPr txBox="1"/>
          <p:nvPr/>
        </p:nvSpPr>
        <p:spPr>
          <a:xfrm>
            <a:off x="5263557" y="1626203"/>
            <a:ext cx="477706" cy="214249"/>
          </a:xfrm>
          <a:prstGeom prst="rect">
            <a:avLst/>
          </a:prstGeom>
          <a:solidFill>
            <a:schemeClr val="bg1"/>
          </a:solidFill>
        </p:spPr>
        <p:txBody>
          <a:bodyPr wrap="square" lIns="0" tIns="0" rIns="0" bIns="0" rtlCol="0" anchor="ctr">
            <a:normAutofit/>
          </a:bodyPr>
          <a:lstStyle/>
          <a:p>
            <a:pPr algn="ctr"/>
            <a:r>
              <a:rPr lang="ko-KR" altLang="en-US" sz="900" b="1" dirty="0" smtClean="0"/>
              <a:t>회원검색</a:t>
            </a:r>
            <a:endParaRPr lang="ko-KR" altLang="en-US" sz="900" b="1" dirty="0"/>
          </a:p>
        </p:txBody>
      </p:sp>
      <p:sp>
        <p:nvSpPr>
          <p:cNvPr id="27" name="TextBox 26"/>
          <p:cNvSpPr txBox="1"/>
          <p:nvPr/>
        </p:nvSpPr>
        <p:spPr>
          <a:xfrm>
            <a:off x="5776146" y="1660699"/>
            <a:ext cx="257279" cy="149987"/>
          </a:xfrm>
          <a:prstGeom prst="rect">
            <a:avLst/>
          </a:prstGeom>
          <a:solidFill>
            <a:schemeClr val="bg1"/>
          </a:solidFill>
        </p:spPr>
        <p:txBody>
          <a:bodyPr wrap="square" lIns="0" tIns="0" rIns="0" bIns="0" rtlCol="0" anchor="ctr">
            <a:noAutofit/>
          </a:bodyPr>
          <a:lstStyle/>
          <a:p>
            <a:pPr algn="ctr"/>
            <a:r>
              <a:rPr lang="en-US" altLang="ko-KR" sz="900" b="1" dirty="0" smtClean="0"/>
              <a:t>10</a:t>
            </a:r>
            <a:r>
              <a:rPr lang="ko-KR" altLang="en-US" sz="900" b="1" dirty="0" smtClean="0"/>
              <a:t>명</a:t>
            </a:r>
            <a:endParaRPr lang="ko-KR" altLang="en-US" sz="900" b="1" dirty="0"/>
          </a:p>
        </p:txBody>
      </p:sp>
      <p:sp>
        <p:nvSpPr>
          <p:cNvPr id="28" name="TextBox 27"/>
          <p:cNvSpPr txBox="1"/>
          <p:nvPr/>
        </p:nvSpPr>
        <p:spPr>
          <a:xfrm>
            <a:off x="5198806" y="1556371"/>
            <a:ext cx="1107900" cy="2880741"/>
          </a:xfrm>
          <a:prstGeom prst="rect">
            <a:avLst/>
          </a:prstGeom>
          <a:noFill/>
          <a:ln w="25400">
            <a:solidFill>
              <a:srgbClr val="FF0000"/>
            </a:solidFill>
            <a:prstDash val="dash"/>
          </a:ln>
        </p:spPr>
        <p:txBody>
          <a:bodyPr wrap="square" rtlCol="0">
            <a:normAutofit/>
          </a:bodyPr>
          <a:lstStyle/>
          <a:p>
            <a:endParaRPr lang="ko-KR" altLang="en-US" dirty="0"/>
          </a:p>
        </p:txBody>
      </p:sp>
      <p:pic>
        <p:nvPicPr>
          <p:cNvPr id="1843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33425" y="1844824"/>
            <a:ext cx="1044678" cy="2538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직사각형 30"/>
          <p:cNvSpPr/>
          <p:nvPr/>
        </p:nvSpPr>
        <p:spPr>
          <a:xfrm>
            <a:off x="6548904" y="1585883"/>
            <a:ext cx="1966070" cy="2851229"/>
          </a:xfrm>
          <a:prstGeom prst="rect">
            <a:avLst/>
          </a:prstGeom>
          <a:ln>
            <a:solidFill>
              <a:schemeClr val="tx1"/>
            </a:solidFill>
          </a:ln>
        </p:spPr>
        <p:txBody>
          <a:bodyPr wrap="square" anchor="ctr">
            <a:normAutofit/>
          </a:bodyPr>
          <a:lstStyle/>
          <a:p>
            <a:pPr marL="85725" indent="-85725" algn="just">
              <a:buFont typeface="Arial" panose="020B0604020202020204" pitchFamily="34" charset="0"/>
              <a:buChar char="•"/>
            </a:pPr>
            <a:r>
              <a:rPr lang="ko-KR" altLang="en-US" sz="1400" kern="100" dirty="0" err="1" smtClean="0">
                <a:effectLst/>
                <a:latin typeface="맑은 고딕"/>
                <a:ea typeface="맑은 고딕"/>
                <a:cs typeface="Times New Roman"/>
              </a:rPr>
              <a:t>싸이월드</a:t>
            </a:r>
            <a:r>
              <a:rPr lang="ko-KR" altLang="en-US" sz="1400" kern="100" dirty="0" smtClean="0">
                <a:effectLst/>
                <a:latin typeface="맑은 고딕"/>
                <a:ea typeface="맑은 고딕"/>
                <a:cs typeface="Times New Roman"/>
              </a:rPr>
              <a:t> 파도타기와 유사</a:t>
            </a:r>
            <a:endParaRPr lang="en-US" altLang="ko-KR" sz="1400" kern="100" dirty="0" smtClean="0">
              <a:effectLst/>
              <a:latin typeface="맑은 고딕"/>
              <a:ea typeface="맑은 고딕"/>
              <a:cs typeface="Times New Roman"/>
            </a:endParaRPr>
          </a:p>
          <a:p>
            <a:pPr marL="85725" indent="-85725">
              <a:buFont typeface="Arial" panose="020B0604020202020204" pitchFamily="34" charset="0"/>
              <a:buChar char="•"/>
            </a:pPr>
            <a:r>
              <a:rPr lang="en-US" altLang="ko-KR" sz="1400" kern="100" dirty="0">
                <a:latin typeface="맑은 고딕"/>
                <a:ea typeface="맑은 고딕"/>
                <a:cs typeface="Times New Roman"/>
                <a:sym typeface="Wingdings" panose="05000000000000000000" pitchFamily="2" charset="2"/>
              </a:rPr>
              <a:t> </a:t>
            </a:r>
            <a:r>
              <a:rPr lang="ko-KR" altLang="en-US" sz="1400" kern="100" dirty="0">
                <a:latin typeface="맑은 고딕"/>
                <a:ea typeface="맑은 고딕"/>
                <a:cs typeface="Times New Roman"/>
                <a:sym typeface="Wingdings" panose="05000000000000000000" pitchFamily="2" charset="2"/>
              </a:rPr>
              <a:t>클래스 학생</a:t>
            </a:r>
            <a:r>
              <a:rPr lang="en-US" altLang="ko-KR" sz="1400" kern="100" dirty="0">
                <a:latin typeface="맑은 고딕"/>
                <a:ea typeface="맑은 고딕"/>
                <a:cs typeface="Times New Roman"/>
                <a:sym typeface="Wingdings" panose="05000000000000000000" pitchFamily="2" charset="2"/>
              </a:rPr>
              <a:t>, </a:t>
            </a:r>
            <a:r>
              <a:rPr lang="ko-KR" altLang="en-US" sz="1400" kern="100" dirty="0">
                <a:latin typeface="맑은 고딕"/>
                <a:ea typeface="맑은 고딕"/>
                <a:cs typeface="Times New Roman"/>
                <a:sym typeface="Wingdings" panose="05000000000000000000" pitchFamily="2" charset="2"/>
              </a:rPr>
              <a:t>강사</a:t>
            </a:r>
            <a:r>
              <a:rPr lang="en-US" altLang="ko-KR" sz="1400" kern="100" dirty="0">
                <a:latin typeface="맑은 고딕"/>
                <a:ea typeface="맑은 고딕"/>
                <a:cs typeface="Times New Roman"/>
                <a:sym typeface="Wingdings" panose="05000000000000000000" pitchFamily="2" charset="2"/>
              </a:rPr>
              <a:t>, HR, TM </a:t>
            </a:r>
            <a:r>
              <a:rPr lang="ko-KR" altLang="en-US" sz="1400" kern="100" dirty="0">
                <a:latin typeface="맑은 고딕"/>
                <a:ea typeface="맑은 고딕"/>
                <a:cs typeface="Times New Roman"/>
                <a:sym typeface="Wingdings" panose="05000000000000000000" pitchFamily="2" charset="2"/>
              </a:rPr>
              <a:t>친구 파도타기 자동 등록되어 있음</a:t>
            </a:r>
            <a:r>
              <a:rPr lang="en-US" altLang="ko-KR" sz="1400" kern="100" dirty="0">
                <a:latin typeface="맑은 고딕"/>
                <a:ea typeface="맑은 고딕"/>
                <a:cs typeface="Times New Roman"/>
                <a:sym typeface="Wingdings" panose="05000000000000000000" pitchFamily="2" charset="2"/>
              </a:rPr>
              <a:t>.  </a:t>
            </a:r>
            <a:r>
              <a:rPr lang="ko-KR" altLang="en-US" sz="1400" kern="100" dirty="0">
                <a:latin typeface="맑은 고딕"/>
                <a:ea typeface="맑은 고딕"/>
                <a:cs typeface="Times New Roman"/>
                <a:sym typeface="Wingdings" panose="05000000000000000000" pitchFamily="2" charset="2"/>
              </a:rPr>
              <a:t>이름 클릭 시 해당 인원 방명록으로 </a:t>
            </a:r>
            <a:r>
              <a:rPr lang="ko-KR" altLang="en-US" sz="1400" kern="100" dirty="0" smtClean="0">
                <a:latin typeface="맑은 고딕"/>
                <a:ea typeface="맑은 고딕"/>
                <a:cs typeface="Times New Roman"/>
                <a:sym typeface="Wingdings" panose="05000000000000000000" pitchFamily="2" charset="2"/>
              </a:rPr>
              <a:t>넘어감</a:t>
            </a:r>
            <a:endParaRPr lang="en-US" altLang="ko-KR" sz="1400" kern="100" dirty="0" smtClean="0">
              <a:latin typeface="맑은 고딕"/>
              <a:ea typeface="맑은 고딕"/>
              <a:cs typeface="Times New Roman"/>
              <a:sym typeface="Wingdings" panose="05000000000000000000" pitchFamily="2" charset="2"/>
            </a:endParaRPr>
          </a:p>
          <a:p>
            <a:pPr marL="85725" indent="-85725">
              <a:buFont typeface="Arial" panose="020B0604020202020204" pitchFamily="34" charset="0"/>
              <a:buChar char="•"/>
            </a:pPr>
            <a:r>
              <a:rPr lang="ko-KR" altLang="en-US" sz="1400" kern="100" dirty="0" err="1" smtClean="0">
                <a:latin typeface="맑은 고딕"/>
                <a:ea typeface="맑은 고딕"/>
                <a:cs typeface="Times New Roman"/>
                <a:sym typeface="Wingdings" panose="05000000000000000000" pitchFamily="2" charset="2"/>
              </a:rPr>
              <a:t>드랍다운</a:t>
            </a:r>
            <a:r>
              <a:rPr lang="ko-KR" altLang="en-US" sz="1400" kern="100" dirty="0" smtClean="0">
                <a:latin typeface="맑은 고딕"/>
                <a:ea typeface="맑은 고딕"/>
                <a:cs typeface="Times New Roman"/>
                <a:sym typeface="Wingdings" panose="05000000000000000000" pitchFamily="2" charset="2"/>
              </a:rPr>
              <a:t> 방식</a:t>
            </a:r>
            <a:endParaRPr lang="en-US" altLang="ko-KR" sz="1400" kern="100" dirty="0" smtClean="0">
              <a:latin typeface="맑은 고딕"/>
              <a:ea typeface="맑은 고딕"/>
              <a:cs typeface="Times New Roman"/>
              <a:sym typeface="Wingdings" panose="05000000000000000000" pitchFamily="2" charset="2"/>
            </a:endParaRPr>
          </a:p>
          <a:p>
            <a:pPr marL="85725" indent="-85725">
              <a:buFont typeface="Arial" panose="020B0604020202020204" pitchFamily="34" charset="0"/>
              <a:buChar char="•"/>
            </a:pPr>
            <a:r>
              <a:rPr lang="ko-KR" altLang="en-US" sz="1400" kern="100" dirty="0" smtClean="0">
                <a:latin typeface="맑은 고딕"/>
                <a:ea typeface="맑은 고딕"/>
                <a:cs typeface="Times New Roman"/>
              </a:rPr>
              <a:t>방명록을 이용한 </a:t>
            </a:r>
            <a:r>
              <a:rPr lang="en-US" altLang="ko-KR" sz="1400" kern="100" dirty="0" smtClean="0">
                <a:latin typeface="맑은 고딕"/>
                <a:ea typeface="맑은 고딕"/>
                <a:cs typeface="Times New Roman"/>
              </a:rPr>
              <a:t>Q&amp;A </a:t>
            </a:r>
            <a:r>
              <a:rPr lang="ko-KR" altLang="en-US" sz="1400" kern="100" dirty="0" smtClean="0">
                <a:latin typeface="맑은 고딕"/>
                <a:ea typeface="맑은 고딕"/>
                <a:cs typeface="Times New Roman"/>
              </a:rPr>
              <a:t>가능</a:t>
            </a:r>
            <a:r>
              <a:rPr lang="en-US" altLang="ko-KR" sz="1400" kern="100" dirty="0" smtClean="0">
                <a:latin typeface="맑은 고딕"/>
                <a:ea typeface="맑은 고딕"/>
                <a:cs typeface="Times New Roman"/>
              </a:rPr>
              <a:t> </a:t>
            </a:r>
            <a:endParaRPr lang="en-US" altLang="ko-KR" sz="1400" kern="100" dirty="0">
              <a:latin typeface="맑은 고딕"/>
              <a:ea typeface="맑은 고딕"/>
              <a:cs typeface="Times New Roman"/>
            </a:endParaRPr>
          </a:p>
        </p:txBody>
      </p:sp>
      <p:sp>
        <p:nvSpPr>
          <p:cNvPr id="19" name="직사각형 18"/>
          <p:cNvSpPr/>
          <p:nvPr/>
        </p:nvSpPr>
        <p:spPr>
          <a:xfrm>
            <a:off x="7020272" y="4851224"/>
            <a:ext cx="1796717" cy="523220"/>
          </a:xfrm>
          <a:prstGeom prst="rect">
            <a:avLst/>
          </a:prstGeom>
          <a:ln>
            <a:solidFill>
              <a:schemeClr val="tx1"/>
            </a:solidFill>
          </a:ln>
        </p:spPr>
        <p:txBody>
          <a:bodyPr wrap="square">
            <a:spAutoFit/>
          </a:bodyPr>
          <a:lstStyle/>
          <a:p>
            <a:pPr algn="just"/>
            <a:r>
              <a:rPr lang="ko-KR" altLang="en-US" sz="1400" kern="100" dirty="0" smtClean="0">
                <a:effectLst/>
                <a:latin typeface="맑은 고딕"/>
                <a:ea typeface="맑은 고딕"/>
                <a:cs typeface="Times New Roman"/>
              </a:rPr>
              <a:t>회원검색기능 </a:t>
            </a:r>
            <a:r>
              <a:rPr lang="en-US" altLang="ko-KR" sz="1400" kern="100" dirty="0" smtClean="0">
                <a:effectLst/>
                <a:latin typeface="맑은 고딕"/>
                <a:ea typeface="맑은 고딕"/>
                <a:cs typeface="Times New Roman"/>
              </a:rPr>
              <a:t>To do </a:t>
            </a:r>
            <a:r>
              <a:rPr lang="ko-KR" altLang="en-US" sz="1400" kern="100" dirty="0" smtClean="0">
                <a:effectLst/>
                <a:latin typeface="맑은 고딕"/>
                <a:ea typeface="맑은 고딕"/>
                <a:cs typeface="Times New Roman"/>
              </a:rPr>
              <a:t>리스트</a:t>
            </a:r>
            <a:endParaRPr lang="ko-KR" altLang="ko-KR" sz="1400" kern="100" dirty="0">
              <a:effectLst/>
              <a:latin typeface="맑은 고딕"/>
              <a:ea typeface="맑은 고딕"/>
              <a:cs typeface="Times New Roman"/>
            </a:endParaRPr>
          </a:p>
        </p:txBody>
      </p:sp>
    </p:spTree>
    <p:extLst>
      <p:ext uri="{BB962C8B-B14F-4D97-AF65-F5344CB8AC3E}">
        <p14:creationId xmlns:p14="http://schemas.microsoft.com/office/powerpoint/2010/main" val="3606738999"/>
      </p:ext>
    </p:extLst>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5017170"/>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전체보기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테스트 진행 및 결과보기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교육 종합평가</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수업관</a:t>
            </a:r>
            <a:r>
              <a:rPr lang="ko-KR" altLang="en-US" sz="1800" b="1" dirty="0">
                <a:solidFill>
                  <a:srgbClr val="000000"/>
                </a:solidFill>
                <a:latin typeface="+mj-ea"/>
                <a:ea typeface="+mj-ea"/>
              </a:rPr>
              <a:t>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199028576"/>
      </p:ext>
    </p:extLst>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6.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보기</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052736"/>
            <a:ext cx="8183325" cy="4183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1745795" y="5589240"/>
            <a:ext cx="6815173" cy="1015663"/>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en-US" altLang="ko-KR" sz="1200" b="1" dirty="0" smtClean="0"/>
              <a:t>Boots Box </a:t>
            </a:r>
            <a:r>
              <a:rPr lang="ko-KR" altLang="en-US" sz="1200" b="1" dirty="0" smtClean="0"/>
              <a:t>기능 및 템플릿 활용</a:t>
            </a:r>
            <a:endParaRPr lang="en-US" altLang="ko-KR" sz="1200" b="1" dirty="0" smtClean="0"/>
          </a:p>
          <a:p>
            <a:pPr marL="85725" indent="-85725">
              <a:buFont typeface="Arial" panose="020B0604020202020204" pitchFamily="34" charset="0"/>
              <a:buChar char="•"/>
            </a:pPr>
            <a:r>
              <a:rPr lang="ko-KR" altLang="en-US" sz="1200" b="1" dirty="0" smtClean="0"/>
              <a:t>개인 일정추가 </a:t>
            </a:r>
            <a:r>
              <a:rPr lang="en-US" altLang="ko-KR" sz="1200" b="1" dirty="0" smtClean="0"/>
              <a:t>, </a:t>
            </a:r>
            <a:r>
              <a:rPr lang="ko-KR" altLang="en-US" sz="1200" b="1" dirty="0" smtClean="0"/>
              <a:t>삭제</a:t>
            </a:r>
            <a:r>
              <a:rPr lang="en-US" altLang="ko-KR" sz="1200" b="1" dirty="0" smtClean="0"/>
              <a:t>, </a:t>
            </a:r>
            <a:r>
              <a:rPr lang="ko-KR" altLang="en-US" sz="1200" b="1" dirty="0" smtClean="0"/>
              <a:t>수정</a:t>
            </a:r>
            <a:endParaRPr lang="en-US" altLang="ko-KR" sz="1200" b="1" dirty="0" smtClean="0"/>
          </a:p>
          <a:p>
            <a:pPr marL="85725" indent="-85725">
              <a:buFont typeface="Arial" panose="020B0604020202020204" pitchFamily="34" charset="0"/>
              <a:buChar char="•"/>
            </a:pPr>
            <a:r>
              <a:rPr lang="ko-KR" altLang="en-US" sz="1200" b="1" dirty="0" smtClean="0">
                <a:solidFill>
                  <a:srgbClr val="FF0000"/>
                </a:solidFill>
              </a:rPr>
              <a:t>단</a:t>
            </a:r>
            <a:r>
              <a:rPr lang="en-US" altLang="ko-KR" sz="1200" b="1" dirty="0" smtClean="0">
                <a:solidFill>
                  <a:srgbClr val="FF0000"/>
                </a:solidFill>
              </a:rPr>
              <a:t>, </a:t>
            </a:r>
            <a:r>
              <a:rPr lang="ko-KR" altLang="en-US" sz="1200" b="1" dirty="0" smtClean="0">
                <a:solidFill>
                  <a:srgbClr val="FF0000"/>
                </a:solidFill>
              </a:rPr>
              <a:t>수업일정은 고정되어 있으며 수정불가</a:t>
            </a:r>
            <a:r>
              <a:rPr lang="en-US" altLang="ko-KR" sz="1200" b="1" dirty="0" smtClean="0">
                <a:solidFill>
                  <a:srgbClr val="FF0000"/>
                </a:solidFill>
              </a:rPr>
              <a:t>(</a:t>
            </a:r>
            <a:r>
              <a:rPr lang="ko-KR" altLang="en-US" sz="1200" b="1" dirty="0" smtClean="0">
                <a:solidFill>
                  <a:srgbClr val="FF0000"/>
                </a:solidFill>
              </a:rPr>
              <a:t>더 </a:t>
            </a:r>
            <a:r>
              <a:rPr lang="ko-KR" altLang="en-US" sz="1200" b="1" dirty="0" err="1" smtClean="0">
                <a:solidFill>
                  <a:srgbClr val="FF0000"/>
                </a:solidFill>
              </a:rPr>
              <a:t>만다린에서</a:t>
            </a:r>
            <a:r>
              <a:rPr lang="ko-KR" altLang="en-US" sz="1200" b="1" dirty="0" smtClean="0">
                <a:solidFill>
                  <a:srgbClr val="FF0000"/>
                </a:solidFill>
              </a:rPr>
              <a:t> 등록한 해당 일정은 수정 </a:t>
            </a:r>
            <a:r>
              <a:rPr lang="ko-KR" altLang="en-US" sz="1200" b="1" dirty="0" err="1" smtClean="0">
                <a:solidFill>
                  <a:srgbClr val="FF0000"/>
                </a:solidFill>
              </a:rPr>
              <a:t>및삭제</a:t>
            </a:r>
            <a:r>
              <a:rPr lang="ko-KR" altLang="en-US" sz="1200" b="1" dirty="0" smtClean="0">
                <a:solidFill>
                  <a:srgbClr val="FF0000"/>
                </a:solidFill>
              </a:rPr>
              <a:t> 불가</a:t>
            </a:r>
            <a:r>
              <a:rPr lang="en-US" altLang="ko-KR" sz="1200" b="1" dirty="0" smtClean="0">
                <a:solidFill>
                  <a:srgbClr val="FF0000"/>
                </a:solidFill>
              </a:rPr>
              <a:t>)</a:t>
            </a:r>
          </a:p>
          <a:p>
            <a:pPr marL="85725" indent="-85725">
              <a:buFont typeface="Arial" panose="020B0604020202020204" pitchFamily="34" charset="0"/>
              <a:buChar char="•"/>
            </a:pPr>
            <a:r>
              <a:rPr lang="ko-KR" altLang="en-US" sz="1200" b="1" dirty="0" smtClean="0"/>
              <a:t>모든 일정에 대한 알림 기능 지원</a:t>
            </a:r>
            <a:r>
              <a:rPr lang="en-US" altLang="ko-KR" sz="1200" b="1" dirty="0" smtClean="0"/>
              <a:t>. </a:t>
            </a:r>
            <a:r>
              <a:rPr lang="ko-KR" altLang="en-US" sz="1200" b="1" dirty="0" smtClean="0"/>
              <a:t> 해당  날짜 </a:t>
            </a:r>
            <a:r>
              <a:rPr lang="en-US" altLang="ko-KR" sz="1200" b="1" dirty="0" smtClean="0"/>
              <a:t>/</a:t>
            </a:r>
            <a:r>
              <a:rPr lang="ko-KR" altLang="en-US" sz="1200" b="1" dirty="0" smtClean="0"/>
              <a:t>시간에 알림</a:t>
            </a:r>
            <a:r>
              <a:rPr lang="en-US" altLang="ko-KR" sz="1200" b="1" dirty="0"/>
              <a:t> </a:t>
            </a:r>
            <a:r>
              <a:rPr lang="ko-KR" altLang="en-US" sz="1200" b="1" dirty="0" smtClean="0"/>
              <a:t>기능 활성화</a:t>
            </a:r>
            <a:r>
              <a:rPr lang="en-US" altLang="ko-KR" sz="1200" b="1" dirty="0" smtClean="0"/>
              <a:t>(ex – </a:t>
            </a:r>
            <a:r>
              <a:rPr lang="ko-KR" altLang="en-US" sz="1200" b="1" dirty="0" err="1" smtClean="0"/>
              <a:t>푸쉬</a:t>
            </a:r>
            <a:r>
              <a:rPr lang="en-US" altLang="ko-KR" sz="1200" b="1" dirty="0" smtClean="0"/>
              <a:t>)</a:t>
            </a:r>
          </a:p>
          <a:p>
            <a:pPr marL="85725" indent="-85725">
              <a:buFont typeface="Arial" panose="020B0604020202020204" pitchFamily="34" charset="0"/>
              <a:buChar char="•"/>
            </a:pPr>
            <a:endParaRPr lang="en-US" altLang="ko-KR" sz="1200" b="1" dirty="0">
              <a:solidFill>
                <a:srgbClr val="FF0000"/>
              </a:solidFill>
            </a:endParaRPr>
          </a:p>
        </p:txBody>
      </p:sp>
      <p:sp>
        <p:nvSpPr>
          <p:cNvPr id="19" name="AutoShape 85"/>
          <p:cNvSpPr>
            <a:spLocks noChangeArrowheads="1"/>
          </p:cNvSpPr>
          <p:nvPr/>
        </p:nvSpPr>
        <p:spPr bwMode="auto">
          <a:xfrm rot="10800000">
            <a:off x="1763688" y="521456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학습자</a:t>
            </a:r>
            <a:endParaRPr lang="ko-KR" altLang="en-US" sz="1200" b="1" dirty="0"/>
          </a:p>
        </p:txBody>
      </p:sp>
    </p:spTree>
    <p:extLst>
      <p:ext uri="{BB962C8B-B14F-4D97-AF65-F5344CB8AC3E}">
        <p14:creationId xmlns:p14="http://schemas.microsoft.com/office/powerpoint/2010/main" val="336618377"/>
      </p:ext>
    </p:extLst>
  </p:cSld>
  <p:clrMapOvr>
    <a:masterClrMapping/>
  </p:clrMapOvr>
  <p:transition advClick="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559323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전체보기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테스트 진행 및 결과보기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교육 종합평가</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수업관</a:t>
            </a:r>
            <a:r>
              <a:rPr lang="ko-KR" altLang="en-US" sz="1800" b="1" dirty="0">
                <a:solidFill>
                  <a:srgbClr val="000000"/>
                </a:solidFill>
                <a:latin typeface="+mj-ea"/>
                <a:ea typeface="+mj-ea"/>
              </a:rPr>
              <a:t>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172602745"/>
      </p:ext>
    </p:extLst>
  </p:cSld>
  <p:clrMapOvr>
    <a:masterClrMapping/>
  </p:clrMapOvr>
  <p:transition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latin typeface="+mj-ea"/>
                <a:ea typeface="+mj-ea"/>
              </a:rPr>
              <a:t>To Do</a:t>
            </a:r>
            <a:r>
              <a:rPr lang="ko-KR" altLang="en-US" sz="1800" dirty="0">
                <a:latin typeface="+mj-ea"/>
                <a:ea typeface="+mj-ea"/>
              </a:rPr>
              <a:t/>
            </a:r>
            <a:br>
              <a:rPr lang="ko-KR" altLang="en-US" sz="1800" dirty="0">
                <a:latin typeface="+mj-ea"/>
                <a:ea typeface="+mj-ea"/>
              </a:rPr>
            </a:br>
            <a:endParaRPr lang="ko-KR" altLang="en-US" sz="1800" dirty="0">
              <a:latin typeface="+mj-ea"/>
              <a:ea typeface="+mj-ea"/>
            </a:endParaRPr>
          </a:p>
        </p:txBody>
      </p:sp>
      <p:sp>
        <p:nvSpPr>
          <p:cNvPr id="5" name="TextBox 4"/>
          <p:cNvSpPr txBox="1"/>
          <p:nvPr/>
        </p:nvSpPr>
        <p:spPr>
          <a:xfrm>
            <a:off x="569900" y="292006"/>
            <a:ext cx="1625836" cy="184666"/>
          </a:xfrm>
          <a:prstGeom prst="rect">
            <a:avLst/>
          </a:prstGeom>
          <a:noFill/>
        </p:spPr>
        <p:txBody>
          <a:bodyPr wrap="square" lIns="0" tIns="0" rIns="0" bIns="0" rtlCol="0">
            <a:spAutoFit/>
          </a:bodyPr>
          <a:lstStyle/>
          <a:p>
            <a:r>
              <a:rPr lang="en-US" altLang="ko-KR" sz="1200" b="1" smtClean="0"/>
              <a:t>Appendix - </a:t>
            </a:r>
            <a:r>
              <a:rPr lang="ko-KR" altLang="en-US" sz="1200" b="1" dirty="0" smtClean="0"/>
              <a:t>학습자</a:t>
            </a:r>
            <a:endParaRPr lang="ko-KR" altLang="en-US" sz="1200" b="1" dirty="0"/>
          </a:p>
        </p:txBody>
      </p:sp>
      <p:sp>
        <p:nvSpPr>
          <p:cNvPr id="2" name="TextBox 1"/>
          <p:cNvSpPr txBox="1"/>
          <p:nvPr/>
        </p:nvSpPr>
        <p:spPr>
          <a:xfrm>
            <a:off x="569900" y="1772816"/>
            <a:ext cx="7962540" cy="4524315"/>
          </a:xfrm>
          <a:prstGeom prst="rect">
            <a:avLst/>
          </a:prstGeom>
          <a:noFill/>
        </p:spPr>
        <p:txBody>
          <a:bodyPr wrap="square" rtlCol="0">
            <a:spAutoFit/>
          </a:bodyPr>
          <a:lstStyle/>
          <a:p>
            <a:r>
              <a:rPr lang="en-US" altLang="ko-KR" dirty="0"/>
              <a:t>* </a:t>
            </a:r>
            <a:r>
              <a:rPr lang="ko-KR" altLang="en-US" dirty="0" err="1"/>
              <a:t>스피킹</a:t>
            </a:r>
            <a:r>
              <a:rPr lang="ko-KR" altLang="en-US" dirty="0"/>
              <a:t> 테스트 </a:t>
            </a:r>
            <a:r>
              <a:rPr lang="en-US" altLang="ko-KR" dirty="0"/>
              <a:t>= </a:t>
            </a:r>
            <a:r>
              <a:rPr lang="en-US" altLang="ko-KR" dirty="0" err="1"/>
              <a:t>하이브리드</a:t>
            </a:r>
            <a:r>
              <a:rPr lang="en-US" altLang="ko-KR" dirty="0"/>
              <a:t> 앱 </a:t>
            </a:r>
            <a:r>
              <a:rPr lang="en-US" altLang="ko-KR" dirty="0" err="1"/>
              <a:t>런칭시</a:t>
            </a:r>
            <a:r>
              <a:rPr lang="en-US" altLang="ko-KR" dirty="0"/>
              <a:t> </a:t>
            </a:r>
            <a:r>
              <a:rPr lang="en-US" altLang="ko-KR" dirty="0" err="1"/>
              <a:t>최고</a:t>
            </a:r>
            <a:r>
              <a:rPr lang="en-US" altLang="ko-KR" dirty="0"/>
              <a:t> </a:t>
            </a:r>
            <a:r>
              <a:rPr lang="en-US" altLang="ko-KR" dirty="0" err="1"/>
              <a:t>우선순위</a:t>
            </a:r>
            <a:r>
              <a:rPr lang="en-US" altLang="ko-KR" dirty="0"/>
              <a:t> </a:t>
            </a:r>
            <a:r>
              <a:rPr lang="en-US" altLang="ko-KR" dirty="0" err="1"/>
              <a:t>구현</a:t>
            </a:r>
            <a:r>
              <a:rPr lang="en-US" altLang="ko-KR" dirty="0"/>
              <a:t> </a:t>
            </a:r>
            <a:r>
              <a:rPr lang="en-US" altLang="ko-KR" dirty="0" err="1"/>
              <a:t>기능</a:t>
            </a:r>
            <a:endParaRPr lang="en-US" altLang="ko-KR" dirty="0"/>
          </a:p>
          <a:p>
            <a:endParaRPr lang="en-US" altLang="ko-KR" dirty="0"/>
          </a:p>
          <a:p>
            <a:r>
              <a:rPr lang="en-US" altLang="ko-KR" dirty="0"/>
              <a:t>1. SNS </a:t>
            </a:r>
            <a:r>
              <a:rPr lang="en-US" altLang="ko-KR" dirty="0" err="1"/>
              <a:t>공유</a:t>
            </a:r>
            <a:r>
              <a:rPr lang="en-US" altLang="ko-KR" dirty="0"/>
              <a:t> – </a:t>
            </a:r>
            <a:r>
              <a:rPr lang="en-US" altLang="ko-KR" dirty="0" err="1"/>
              <a:t>시나리오</a:t>
            </a:r>
            <a:r>
              <a:rPr lang="en-US" altLang="ko-KR" dirty="0"/>
              <a:t> </a:t>
            </a:r>
            <a:r>
              <a:rPr lang="en-US" altLang="ko-KR" dirty="0" err="1"/>
              <a:t>확정</a:t>
            </a:r>
            <a:r>
              <a:rPr lang="en-US" altLang="ko-KR" dirty="0"/>
              <a:t> </a:t>
            </a:r>
            <a:r>
              <a:rPr lang="en-US" altLang="ko-KR" dirty="0" err="1"/>
              <a:t>필요</a:t>
            </a:r>
            <a:endParaRPr lang="en-US" altLang="ko-KR" dirty="0"/>
          </a:p>
          <a:p>
            <a:endParaRPr lang="en-US" altLang="ko-KR" dirty="0"/>
          </a:p>
          <a:p>
            <a:r>
              <a:rPr lang="en-US" altLang="ko-KR" dirty="0"/>
              <a:t>2. </a:t>
            </a:r>
            <a:r>
              <a:rPr lang="en-US" altLang="ko-KR" dirty="0" err="1"/>
              <a:t>메신저</a:t>
            </a:r>
            <a:r>
              <a:rPr lang="en-US" altLang="ko-KR" dirty="0"/>
              <a:t> </a:t>
            </a:r>
            <a:r>
              <a:rPr lang="en-US" altLang="ko-KR" dirty="0" err="1"/>
              <a:t>기능</a:t>
            </a:r>
            <a:r>
              <a:rPr lang="en-US" altLang="ko-KR" dirty="0"/>
              <a:t> </a:t>
            </a:r>
          </a:p>
          <a:p>
            <a:endParaRPr lang="en-US" altLang="ko-KR" dirty="0"/>
          </a:p>
          <a:p>
            <a:r>
              <a:rPr lang="en-US" altLang="ko-KR" dirty="0"/>
              <a:t>3. </a:t>
            </a:r>
            <a:r>
              <a:rPr lang="ko-KR" altLang="ko-KR" dirty="0"/>
              <a:t>학습자 레벨테스트 </a:t>
            </a:r>
            <a:r>
              <a:rPr lang="ko-KR" altLang="ko-KR" dirty="0" err="1"/>
              <a:t>진행시</a:t>
            </a:r>
            <a:r>
              <a:rPr lang="ko-KR" altLang="ko-KR" dirty="0"/>
              <a:t> </a:t>
            </a:r>
            <a:r>
              <a:rPr lang="ko-KR" altLang="ko-KR" dirty="0" err="1"/>
              <a:t>스피킹부분</a:t>
            </a:r>
            <a:r>
              <a:rPr lang="ko-KR" altLang="ko-KR" dirty="0"/>
              <a:t> </a:t>
            </a:r>
            <a:r>
              <a:rPr lang="ko-KR" altLang="ko-KR" dirty="0" err="1"/>
              <a:t>피드백주는거</a:t>
            </a:r>
            <a:r>
              <a:rPr lang="en-US" altLang="ko-KR" dirty="0"/>
              <a:t> - </a:t>
            </a:r>
            <a:r>
              <a:rPr lang="ko-KR" altLang="ko-KR" dirty="0"/>
              <a:t>다운은 버튼으로 자동다운</a:t>
            </a:r>
            <a:r>
              <a:rPr lang="en-US" altLang="ko-KR" dirty="0"/>
              <a:t> – </a:t>
            </a:r>
            <a:r>
              <a:rPr lang="ko-KR" altLang="ko-KR" dirty="0"/>
              <a:t>게시판 이동 안 하고</a:t>
            </a:r>
            <a:r>
              <a:rPr lang="en-US" altLang="ko-KR" dirty="0"/>
              <a:t> - (</a:t>
            </a:r>
            <a:r>
              <a:rPr lang="ko-KR" altLang="ko-KR" dirty="0" err="1"/>
              <a:t>스트리밍</a:t>
            </a:r>
            <a:r>
              <a:rPr lang="en-US" altLang="ko-KR" dirty="0"/>
              <a:t> / </a:t>
            </a:r>
            <a:r>
              <a:rPr lang="ko-KR" altLang="ko-KR" dirty="0"/>
              <a:t>다운로드</a:t>
            </a:r>
            <a:r>
              <a:rPr lang="en-US" altLang="ko-KR" dirty="0"/>
              <a:t>)</a:t>
            </a:r>
            <a:endParaRPr lang="ko-KR" altLang="ko-KR" dirty="0"/>
          </a:p>
          <a:p>
            <a:endParaRPr lang="en-US" altLang="ko-KR" dirty="0"/>
          </a:p>
          <a:p>
            <a:r>
              <a:rPr lang="en-US" altLang="ko-KR" dirty="0"/>
              <a:t>4. </a:t>
            </a:r>
            <a:r>
              <a:rPr lang="ko-KR" altLang="ko-KR" dirty="0"/>
              <a:t>복습기능</a:t>
            </a:r>
            <a:r>
              <a:rPr lang="en-US" altLang="ko-KR" dirty="0"/>
              <a:t> - </a:t>
            </a:r>
            <a:r>
              <a:rPr lang="ko-KR" altLang="ko-KR" dirty="0"/>
              <a:t>수업자료다운로드</a:t>
            </a:r>
            <a:r>
              <a:rPr lang="en-US" altLang="ko-KR" dirty="0"/>
              <a:t> , </a:t>
            </a:r>
            <a:r>
              <a:rPr lang="ko-KR" altLang="ko-KR" dirty="0" err="1"/>
              <a:t>녹취록</a:t>
            </a:r>
            <a:r>
              <a:rPr lang="ko-KR" altLang="ko-KR" dirty="0"/>
              <a:t> 다운로드</a:t>
            </a:r>
            <a:r>
              <a:rPr lang="en-US" altLang="ko-KR" dirty="0"/>
              <a:t>, </a:t>
            </a:r>
            <a:r>
              <a:rPr lang="ko-KR" altLang="ko-KR" dirty="0"/>
              <a:t>영상 다운로드</a:t>
            </a:r>
            <a:r>
              <a:rPr lang="en-US" altLang="ko-KR" dirty="0"/>
              <a:t>, </a:t>
            </a:r>
            <a:r>
              <a:rPr lang="ko-KR" altLang="ko-KR" dirty="0"/>
              <a:t>동영상강의보기</a:t>
            </a:r>
          </a:p>
          <a:p>
            <a:r>
              <a:rPr lang="en-US" altLang="ko-KR" dirty="0"/>
              <a:t> </a:t>
            </a:r>
            <a:endParaRPr lang="ko-KR" altLang="ko-KR" dirty="0"/>
          </a:p>
          <a:p>
            <a:r>
              <a:rPr lang="en-US" altLang="ko-KR" dirty="0"/>
              <a:t>5. </a:t>
            </a:r>
            <a:r>
              <a:rPr lang="ko-KR" altLang="ko-KR" dirty="0"/>
              <a:t>캘린더</a:t>
            </a:r>
            <a:r>
              <a:rPr lang="en-US" altLang="ko-KR" dirty="0"/>
              <a:t> - </a:t>
            </a:r>
            <a:r>
              <a:rPr lang="ko-KR" altLang="ko-KR" dirty="0"/>
              <a:t>하단 고정캘린더</a:t>
            </a:r>
          </a:p>
          <a:p>
            <a:r>
              <a:rPr lang="en-US" altLang="ko-KR" dirty="0"/>
              <a:t> </a:t>
            </a:r>
          </a:p>
          <a:p>
            <a:endParaRPr lang="en-US" altLang="ko-KR" dirty="0"/>
          </a:p>
          <a:p>
            <a:endParaRPr lang="ko-KR" altLang="ko-KR" dirty="0"/>
          </a:p>
        </p:txBody>
      </p:sp>
    </p:spTree>
    <p:extLst>
      <p:ext uri="{BB962C8B-B14F-4D97-AF65-F5344CB8AC3E}">
        <p14:creationId xmlns:p14="http://schemas.microsoft.com/office/powerpoint/2010/main" val="1324316758"/>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좌측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010" y="1338492"/>
            <a:ext cx="1589336" cy="4898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AutoShape 85"/>
          <p:cNvSpPr>
            <a:spLocks noChangeArrowheads="1"/>
          </p:cNvSpPr>
          <p:nvPr/>
        </p:nvSpPr>
        <p:spPr bwMode="auto">
          <a:xfrm rot="5400000">
            <a:off x="-53660" y="3671506"/>
            <a:ext cx="4826811"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2" name="TextBox 1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학습자</a:t>
            </a:r>
            <a:endParaRPr lang="ko-KR" altLang="en-US" sz="1200" b="1" dirty="0"/>
          </a:p>
        </p:txBody>
      </p:sp>
      <p:sp>
        <p:nvSpPr>
          <p:cNvPr id="18" name="Rectangle 3"/>
          <p:cNvSpPr txBox="1">
            <a:spLocks noChangeArrowheads="1"/>
          </p:cNvSpPr>
          <p:nvPr/>
        </p:nvSpPr>
        <p:spPr bwMode="auto">
          <a:xfrm>
            <a:off x="2512147" y="1344778"/>
            <a:ext cx="2779934" cy="487552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latinLnBrk="0"/>
            <a:r>
              <a:rPr lang="ko-KR" altLang="en-US" b="1" kern="0" dirty="0" smtClean="0"/>
              <a:t>내 클래스</a:t>
            </a:r>
            <a:endParaRPr lang="en-US" altLang="ko-KR" b="1" kern="0" dirty="0"/>
          </a:p>
          <a:p>
            <a:pPr lvl="1" latinLnBrk="0"/>
            <a:r>
              <a:rPr lang="en-US" altLang="ko-KR" b="1" kern="0" dirty="0"/>
              <a:t> </a:t>
            </a:r>
            <a:r>
              <a:rPr lang="ko-KR" altLang="en-US" b="1" kern="0" dirty="0"/>
              <a:t>내 클래스 </a:t>
            </a:r>
            <a:r>
              <a:rPr lang="ko-KR" altLang="en-US" b="1" kern="0" dirty="0" smtClean="0"/>
              <a:t>개별보</a:t>
            </a:r>
            <a:r>
              <a:rPr lang="ko-KR" altLang="en-US" b="1" kern="0" dirty="0"/>
              <a:t>기</a:t>
            </a:r>
            <a:endParaRPr lang="en-US" altLang="ko-KR" b="1" kern="0" dirty="0"/>
          </a:p>
          <a:p>
            <a:pPr latinLnBrk="0"/>
            <a:r>
              <a:rPr lang="ko-KR" altLang="en-US" b="1" kern="0" dirty="0" smtClean="0"/>
              <a:t>레벨테스트 관리</a:t>
            </a:r>
            <a:endParaRPr lang="en-US" altLang="ko-KR" b="1" kern="0" dirty="0"/>
          </a:p>
          <a:p>
            <a:pPr lvl="1" latinLnBrk="0"/>
            <a:r>
              <a:rPr lang="en-US" altLang="ko-KR" b="1" kern="0" dirty="0" smtClean="0"/>
              <a:t> </a:t>
            </a:r>
            <a:r>
              <a:rPr lang="ko-KR" altLang="en-US" b="1" kern="0" dirty="0" smtClean="0"/>
              <a:t>레벨테스트 참여</a:t>
            </a:r>
            <a:endParaRPr lang="en-US" altLang="ko-KR" b="1" kern="0" dirty="0" smtClean="0"/>
          </a:p>
          <a:p>
            <a:pPr lvl="1" latinLnBrk="0"/>
            <a:r>
              <a:rPr lang="en-US" altLang="ko-KR" b="1" kern="0" dirty="0" smtClean="0"/>
              <a:t> </a:t>
            </a:r>
            <a:r>
              <a:rPr lang="ko-KR" altLang="en-US" b="1" kern="0" dirty="0" smtClean="0"/>
              <a:t>결과보기</a:t>
            </a:r>
            <a:endParaRPr lang="en-US" altLang="ko-KR" b="1" kern="0" dirty="0" smtClean="0"/>
          </a:p>
          <a:p>
            <a:pPr latinLnBrk="0"/>
            <a:r>
              <a:rPr lang="ko-KR" altLang="en-US" b="1" kern="0" dirty="0" smtClean="0"/>
              <a:t>교육 </a:t>
            </a:r>
            <a:r>
              <a:rPr lang="ko-KR" altLang="en-US" b="1" kern="0" dirty="0" smtClean="0"/>
              <a:t>종합평가</a:t>
            </a:r>
            <a:endParaRPr lang="en-US" altLang="ko-KR" b="1" kern="0" dirty="0"/>
          </a:p>
          <a:p>
            <a:pPr latinLnBrk="0"/>
            <a:r>
              <a:rPr lang="ko-KR" altLang="en-US" b="1" kern="0" dirty="0"/>
              <a:t>수업관리</a:t>
            </a:r>
            <a:endParaRPr lang="en-US" altLang="ko-KR" b="1" kern="0" dirty="0"/>
          </a:p>
          <a:p>
            <a:pPr lvl="1" latinLnBrk="0"/>
            <a:r>
              <a:rPr lang="ko-KR" altLang="en-US" b="1" kern="0" dirty="0"/>
              <a:t> 결석사유</a:t>
            </a:r>
            <a:endParaRPr lang="en-US" altLang="ko-KR" b="1" kern="0" dirty="0"/>
          </a:p>
          <a:p>
            <a:pPr latinLnBrk="0"/>
            <a:r>
              <a:rPr lang="ko-KR" altLang="en-US" b="1" kern="0" dirty="0"/>
              <a:t>커뮤니티</a:t>
            </a:r>
            <a:endParaRPr lang="en-US" altLang="ko-KR" b="1" kern="0" dirty="0"/>
          </a:p>
          <a:p>
            <a:pPr lvl="1" latinLnBrk="0"/>
            <a:r>
              <a:rPr lang="en-US" altLang="ko-KR" b="1" kern="0" dirty="0"/>
              <a:t> </a:t>
            </a:r>
            <a:r>
              <a:rPr lang="ko-KR" altLang="en-US" b="1" kern="0" dirty="0"/>
              <a:t>방명록</a:t>
            </a:r>
            <a:endParaRPr lang="en-US" altLang="ko-KR" b="1" kern="0" dirty="0"/>
          </a:p>
          <a:p>
            <a:pPr lvl="1" latinLnBrk="0"/>
            <a:r>
              <a:rPr lang="en-US" altLang="ko-KR" b="1" kern="0" dirty="0"/>
              <a:t> </a:t>
            </a:r>
            <a:r>
              <a:rPr lang="ko-KR" altLang="en-US" b="1" kern="0" dirty="0"/>
              <a:t>게시판</a:t>
            </a:r>
            <a:endParaRPr lang="en-US" altLang="ko-KR" b="1" kern="0" dirty="0"/>
          </a:p>
          <a:p>
            <a:pPr lvl="2" latinLnBrk="0"/>
            <a:r>
              <a:rPr lang="en-US" altLang="ko-KR" b="1" kern="0" dirty="0"/>
              <a:t> </a:t>
            </a:r>
            <a:r>
              <a:rPr lang="ko-KR" altLang="en-US" b="1" kern="0" dirty="0" smtClean="0"/>
              <a:t>공지사항</a:t>
            </a:r>
            <a:endParaRPr lang="en-US" altLang="ko-KR" b="1" kern="0" dirty="0"/>
          </a:p>
          <a:p>
            <a:pPr lvl="2" latinLnBrk="0"/>
            <a:r>
              <a:rPr lang="en-US" altLang="ko-KR" b="1" kern="0" dirty="0"/>
              <a:t> </a:t>
            </a:r>
            <a:r>
              <a:rPr lang="ko-KR" altLang="en-US" b="1" kern="0" dirty="0" smtClean="0"/>
              <a:t>학습자료</a:t>
            </a:r>
            <a:endParaRPr lang="en-US" altLang="ko-KR" b="1" kern="0" dirty="0"/>
          </a:p>
          <a:p>
            <a:pPr lvl="3" latinLnBrk="0"/>
            <a:r>
              <a:rPr lang="ko-KR" altLang="en-US" b="1" kern="0" dirty="0" smtClean="0"/>
              <a:t>다운로드</a:t>
            </a:r>
            <a:endParaRPr lang="en-US" altLang="ko-KR" b="1" kern="0" dirty="0" smtClean="0"/>
          </a:p>
          <a:p>
            <a:pPr lvl="2" latinLnBrk="0"/>
            <a:r>
              <a:rPr lang="en-US" altLang="ko-KR" b="1" kern="0" dirty="0"/>
              <a:t> </a:t>
            </a:r>
            <a:r>
              <a:rPr lang="ko-KR" altLang="en-US" b="1" kern="0" dirty="0" smtClean="0"/>
              <a:t>과제</a:t>
            </a:r>
            <a:endParaRPr lang="en-US" altLang="ko-KR" b="1" kern="0" dirty="0"/>
          </a:p>
          <a:p>
            <a:pPr latinLnBrk="0"/>
            <a:r>
              <a:rPr lang="en-US" altLang="ko-KR" b="1" kern="0" dirty="0"/>
              <a:t> </a:t>
            </a:r>
            <a:r>
              <a:rPr lang="ko-KR" altLang="en-US" b="1" kern="0" dirty="0" smtClean="0"/>
              <a:t>내 교육 스케줄 </a:t>
            </a:r>
            <a:r>
              <a:rPr lang="en-US" altLang="ko-KR" b="1" kern="0" dirty="0" smtClean="0"/>
              <a:t>	</a:t>
            </a:r>
          </a:p>
        </p:txBody>
      </p:sp>
    </p:spTree>
    <p:extLst>
      <p:ext uri="{BB962C8B-B14F-4D97-AF65-F5344CB8AC3E}">
        <p14:creationId xmlns:p14="http://schemas.microsoft.com/office/powerpoint/2010/main" val="3297034660"/>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804840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AutoShape 85"/>
          <p:cNvSpPr>
            <a:spLocks noChangeArrowheads="1"/>
          </p:cNvSpPr>
          <p:nvPr/>
        </p:nvSpPr>
        <p:spPr bwMode="auto">
          <a:xfrm rot="10800000">
            <a:off x="592055"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9" name="TextBox 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학습자</a:t>
            </a:r>
            <a:endParaRPr lang="ko-KR" altLang="en-US" sz="1200" b="1" dirty="0"/>
          </a:p>
        </p:txBody>
      </p:sp>
      <p:sp>
        <p:nvSpPr>
          <p:cNvPr id="10" name="Rectangle 3"/>
          <p:cNvSpPr txBox="1">
            <a:spLocks noChangeArrowheads="1"/>
          </p:cNvSpPr>
          <p:nvPr/>
        </p:nvSpPr>
        <p:spPr bwMode="auto">
          <a:xfrm>
            <a:off x="569901" y="1475492"/>
            <a:ext cx="3426036" cy="3693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2(1)</a:t>
            </a:r>
            <a:r>
              <a:rPr lang="ko-KR" altLang="en-US" sz="1200" b="1" kern="0" dirty="0" smtClean="0"/>
              <a:t>홈 버튼 </a:t>
            </a:r>
            <a:r>
              <a:rPr lang="en-US" altLang="ko-KR" sz="1200" b="1" kern="0" dirty="0" smtClean="0"/>
              <a:t>: </a:t>
            </a:r>
            <a:r>
              <a:rPr lang="ko-KR" altLang="en-US" sz="1200" b="1" kern="0" dirty="0" smtClean="0"/>
              <a:t>제일 처음 화면</a:t>
            </a:r>
            <a:r>
              <a:rPr lang="en-US" altLang="ko-KR" sz="1200" b="1" kern="0" dirty="0" smtClean="0"/>
              <a:t>(</a:t>
            </a:r>
            <a:r>
              <a:rPr lang="ko-KR" altLang="en-US" sz="1200" b="1" kern="0" dirty="0" smtClean="0"/>
              <a:t>내 클래스 화면</a:t>
            </a:r>
            <a:r>
              <a:rPr lang="en-US" altLang="ko-KR" sz="1200" b="1" kern="0" dirty="0" smtClean="0"/>
              <a:t>)</a:t>
            </a:r>
            <a:r>
              <a:rPr lang="ko-KR" altLang="en-US" sz="1200" b="1" kern="0" dirty="0" smtClean="0"/>
              <a:t>으로 돌아가기 </a:t>
            </a:r>
            <a:endParaRPr lang="en-US" altLang="ko-KR" sz="1200" b="1" kern="0" dirty="0"/>
          </a:p>
        </p:txBody>
      </p:sp>
      <p:sp>
        <p:nvSpPr>
          <p:cNvPr id="5" name="TextBox 4"/>
          <p:cNvSpPr txBox="1"/>
          <p:nvPr/>
        </p:nvSpPr>
        <p:spPr>
          <a:xfrm>
            <a:off x="599166" y="2049005"/>
            <a:ext cx="288032" cy="369332"/>
          </a:xfrm>
          <a:prstGeom prst="rect">
            <a:avLst/>
          </a:prstGeom>
          <a:solidFill>
            <a:schemeClr val="bg1"/>
          </a:solidFill>
        </p:spPr>
        <p:txBody>
          <a:bodyPr wrap="square" rtlCol="0">
            <a:spAutoFit/>
          </a:bodyPr>
          <a:lstStyle/>
          <a:p>
            <a:endParaRPr lang="ko-KR" altLang="en-US" dirty="0"/>
          </a:p>
        </p:txBody>
      </p:sp>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639" y="2059638"/>
            <a:ext cx="267703" cy="25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0325" y="2323040"/>
            <a:ext cx="3033142" cy="2842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3"/>
          <p:cNvSpPr txBox="1">
            <a:spLocks noChangeArrowheads="1"/>
          </p:cNvSpPr>
          <p:nvPr/>
        </p:nvSpPr>
        <p:spPr bwMode="auto">
          <a:xfrm>
            <a:off x="4995721" y="1503627"/>
            <a:ext cx="1952543"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2(2) </a:t>
            </a:r>
            <a:r>
              <a:rPr lang="ko-KR" altLang="en-US" sz="1200" b="1" kern="0" dirty="0" smtClean="0"/>
              <a:t>메시지 및 메신저 기능</a:t>
            </a:r>
            <a:endParaRPr lang="en-US" altLang="ko-KR" sz="1200" b="1" kern="0" dirty="0"/>
          </a:p>
        </p:txBody>
      </p:sp>
      <p:sp>
        <p:nvSpPr>
          <p:cNvPr id="15" name="AutoShape 85"/>
          <p:cNvSpPr>
            <a:spLocks noChangeArrowheads="1"/>
          </p:cNvSpPr>
          <p:nvPr/>
        </p:nvSpPr>
        <p:spPr bwMode="auto">
          <a:xfrm rot="10800000">
            <a:off x="6274342"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7" name="Rectangle 3"/>
          <p:cNvSpPr txBox="1">
            <a:spLocks noChangeArrowheads="1"/>
          </p:cNvSpPr>
          <p:nvPr/>
        </p:nvSpPr>
        <p:spPr bwMode="auto">
          <a:xfrm>
            <a:off x="363637" y="2636911"/>
            <a:ext cx="3180746"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a:t>2(2</a:t>
            </a:r>
            <a:r>
              <a:rPr lang="en-US" altLang="ko-KR" sz="1200" b="1" kern="0" dirty="0" smtClean="0"/>
              <a:t>)①</a:t>
            </a:r>
            <a:r>
              <a:rPr lang="ko-KR" altLang="en-US" sz="1200" b="1" kern="0" dirty="0" smtClean="0"/>
              <a:t>해당 인물 클릭 시 메신저 화면으로 전환</a:t>
            </a:r>
            <a:endParaRPr lang="en-US" altLang="ko-KR" sz="1200" b="1" kern="0" dirty="0"/>
          </a:p>
        </p:txBody>
      </p:sp>
      <p:sp>
        <p:nvSpPr>
          <p:cNvPr id="18" name="AutoShape 85"/>
          <p:cNvSpPr>
            <a:spLocks noChangeArrowheads="1"/>
          </p:cNvSpPr>
          <p:nvPr/>
        </p:nvSpPr>
        <p:spPr bwMode="auto">
          <a:xfrm rot="16200000">
            <a:off x="3257749" y="2668875"/>
            <a:ext cx="756295" cy="28803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0" name="AutoShape 91"/>
          <p:cNvSpPr>
            <a:spLocks noChangeArrowheads="1"/>
          </p:cNvSpPr>
          <p:nvPr/>
        </p:nvSpPr>
        <p:spPr bwMode="auto">
          <a:xfrm rot="5400000">
            <a:off x="1938042" y="2195524"/>
            <a:ext cx="371476"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208" y="3303600"/>
            <a:ext cx="245745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le 3"/>
          <p:cNvSpPr txBox="1">
            <a:spLocks noChangeArrowheads="1"/>
          </p:cNvSpPr>
          <p:nvPr/>
        </p:nvSpPr>
        <p:spPr bwMode="auto">
          <a:xfrm>
            <a:off x="6885350" y="2495145"/>
            <a:ext cx="1952543" cy="345413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2(3) </a:t>
            </a:r>
            <a:r>
              <a:rPr lang="ko-KR" altLang="en-US" sz="1200" b="1" kern="0" dirty="0" smtClean="0"/>
              <a:t>알림 기능</a:t>
            </a:r>
            <a:endParaRPr lang="en-US" altLang="ko-KR" sz="1200" b="1" kern="0" dirty="0"/>
          </a:p>
          <a:p>
            <a:pPr marL="171450" indent="-85725" latinLnBrk="0">
              <a:buFont typeface="Arial" panose="020B0604020202020204" pitchFamily="34" charset="0"/>
              <a:buChar char="•"/>
            </a:pPr>
            <a:r>
              <a:rPr lang="ko-KR" altLang="en-US" sz="1200" b="1" kern="0" dirty="0"/>
              <a:t> </a:t>
            </a:r>
            <a:r>
              <a:rPr lang="ko-KR" altLang="en-US" sz="1200" b="1" kern="0" dirty="0" smtClean="0"/>
              <a:t>강사</a:t>
            </a:r>
            <a:r>
              <a:rPr lang="en-US" altLang="ko-KR" sz="1200" b="1" kern="0" dirty="0" smtClean="0"/>
              <a:t>, HR, Admin, </a:t>
            </a:r>
            <a:r>
              <a:rPr lang="ko-KR" altLang="en-US" sz="1200" b="1" kern="0" dirty="0" smtClean="0"/>
              <a:t>학생 간 모든 커뮤니케이션에 대한 알림</a:t>
            </a:r>
            <a:endParaRPr lang="en-US" altLang="ko-KR" sz="1200" b="1" kern="0" dirty="0" smtClean="0"/>
          </a:p>
        </p:txBody>
      </p:sp>
      <p:grpSp>
        <p:nvGrpSpPr>
          <p:cNvPr id="28" name="Group 120"/>
          <p:cNvGrpSpPr>
            <a:grpSpLocks/>
          </p:cNvGrpSpPr>
          <p:nvPr/>
        </p:nvGrpSpPr>
        <p:grpSpPr bwMode="auto">
          <a:xfrm rot="-10143143">
            <a:off x="6929583" y="2330270"/>
            <a:ext cx="360823" cy="234191"/>
            <a:chOff x="4215" y="1992"/>
            <a:chExt cx="852" cy="344"/>
          </a:xfrm>
        </p:grpSpPr>
        <p:sp>
          <p:nvSpPr>
            <p:cNvPr id="30" name="Freeform 121"/>
            <p:cNvSpPr>
              <a:spLocks/>
            </p:cNvSpPr>
            <p:nvPr/>
          </p:nvSpPr>
          <p:spPr bwMode="auto">
            <a:xfrm>
              <a:off x="4526" y="2231"/>
              <a:ext cx="319" cy="105"/>
            </a:xfrm>
            <a:custGeom>
              <a:avLst/>
              <a:gdLst>
                <a:gd name="T0" fmla="*/ 0 w 443"/>
                <a:gd name="T1" fmla="*/ 0 h 145"/>
                <a:gd name="T2" fmla="*/ 3 w 443"/>
                <a:gd name="T3" fmla="*/ 43 h 145"/>
                <a:gd name="T4" fmla="*/ 233 w 443"/>
                <a:gd name="T5" fmla="*/ 82 h 145"/>
                <a:gd name="T6" fmla="*/ 324 w 443"/>
                <a:gd name="T7" fmla="*/ 103 h 145"/>
                <a:gd name="T8" fmla="*/ 441 w 443"/>
                <a:gd name="T9" fmla="*/ 145 h 145"/>
                <a:gd name="T10" fmla="*/ 443 w 443"/>
                <a:gd name="T11" fmla="*/ 91 h 145"/>
                <a:gd name="T12" fmla="*/ 246 w 443"/>
                <a:gd name="T13" fmla="*/ 31 h 145"/>
              </a:gdLst>
              <a:ahLst/>
              <a:cxnLst>
                <a:cxn ang="0">
                  <a:pos x="T0" y="T1"/>
                </a:cxn>
                <a:cxn ang="0">
                  <a:pos x="T2" y="T3"/>
                </a:cxn>
                <a:cxn ang="0">
                  <a:pos x="T4" y="T5"/>
                </a:cxn>
                <a:cxn ang="0">
                  <a:pos x="T6" y="T7"/>
                </a:cxn>
                <a:cxn ang="0">
                  <a:pos x="T8" y="T9"/>
                </a:cxn>
                <a:cxn ang="0">
                  <a:pos x="T10" y="T11"/>
                </a:cxn>
                <a:cxn ang="0">
                  <a:pos x="T12" y="T13"/>
                </a:cxn>
              </a:cxnLst>
              <a:rect l="0" t="0" r="r" b="b"/>
              <a:pathLst>
                <a:path w="443" h="145">
                  <a:moveTo>
                    <a:pt x="0" y="0"/>
                  </a:moveTo>
                  <a:lnTo>
                    <a:pt x="3" y="43"/>
                  </a:lnTo>
                  <a:lnTo>
                    <a:pt x="233" y="82"/>
                  </a:lnTo>
                  <a:lnTo>
                    <a:pt x="324" y="103"/>
                  </a:lnTo>
                  <a:lnTo>
                    <a:pt x="441" y="145"/>
                  </a:lnTo>
                  <a:lnTo>
                    <a:pt x="443" y="91"/>
                  </a:lnTo>
                  <a:lnTo>
                    <a:pt x="246" y="31"/>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1" name="Freeform 122"/>
            <p:cNvSpPr>
              <a:spLocks/>
            </p:cNvSpPr>
            <p:nvPr/>
          </p:nvSpPr>
          <p:spPr bwMode="auto">
            <a:xfrm>
              <a:off x="4843" y="2181"/>
              <a:ext cx="220" cy="154"/>
            </a:xfrm>
            <a:custGeom>
              <a:avLst/>
              <a:gdLst>
                <a:gd name="T0" fmla="*/ 218 w 220"/>
                <a:gd name="T1" fmla="*/ 33 h 154"/>
                <a:gd name="T2" fmla="*/ 130 w 220"/>
                <a:gd name="T3" fmla="*/ 76 h 154"/>
                <a:gd name="T4" fmla="*/ 1 w 220"/>
                <a:gd name="T5" fmla="*/ 154 h 154"/>
                <a:gd name="T6" fmla="*/ 0 w 220"/>
                <a:gd name="T7" fmla="*/ 113 h 154"/>
                <a:gd name="T8" fmla="*/ 126 w 220"/>
                <a:gd name="T9" fmla="*/ 36 h 154"/>
                <a:gd name="T10" fmla="*/ 220 w 220"/>
                <a:gd name="T11" fmla="*/ 0 h 154"/>
              </a:gdLst>
              <a:ahLst/>
              <a:cxnLst>
                <a:cxn ang="0">
                  <a:pos x="T0" y="T1"/>
                </a:cxn>
                <a:cxn ang="0">
                  <a:pos x="T2" y="T3"/>
                </a:cxn>
                <a:cxn ang="0">
                  <a:pos x="T4" y="T5"/>
                </a:cxn>
                <a:cxn ang="0">
                  <a:pos x="T6" y="T7"/>
                </a:cxn>
                <a:cxn ang="0">
                  <a:pos x="T8" y="T9"/>
                </a:cxn>
                <a:cxn ang="0">
                  <a:pos x="T10" y="T11"/>
                </a:cxn>
              </a:cxnLst>
              <a:rect l="0" t="0" r="r" b="b"/>
              <a:pathLst>
                <a:path w="220" h="154">
                  <a:moveTo>
                    <a:pt x="218" y="33"/>
                  </a:moveTo>
                  <a:lnTo>
                    <a:pt x="130" y="76"/>
                  </a:lnTo>
                  <a:lnTo>
                    <a:pt x="1" y="154"/>
                  </a:lnTo>
                  <a:lnTo>
                    <a:pt x="0" y="113"/>
                  </a:lnTo>
                  <a:lnTo>
                    <a:pt x="126" y="36"/>
                  </a:lnTo>
                  <a:lnTo>
                    <a:pt x="220" y="0"/>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2" name="Freeform 123"/>
            <p:cNvSpPr>
              <a:spLocks/>
            </p:cNvSpPr>
            <p:nvPr/>
          </p:nvSpPr>
          <p:spPr bwMode="auto">
            <a:xfrm>
              <a:off x="4215" y="1992"/>
              <a:ext cx="707" cy="245"/>
            </a:xfrm>
            <a:custGeom>
              <a:avLst/>
              <a:gdLst>
                <a:gd name="T0" fmla="*/ 2 w 707"/>
                <a:gd name="T1" fmla="*/ 1 h 245"/>
                <a:gd name="T2" fmla="*/ 52 w 707"/>
                <a:gd name="T3" fmla="*/ 0 h 245"/>
                <a:gd name="T4" fmla="*/ 77 w 707"/>
                <a:gd name="T5" fmla="*/ 0 h 245"/>
                <a:gd name="T6" fmla="*/ 106 w 707"/>
                <a:gd name="T7" fmla="*/ 0 h 245"/>
                <a:gd name="T8" fmla="*/ 113 w 707"/>
                <a:gd name="T9" fmla="*/ 8 h 245"/>
                <a:gd name="T10" fmla="*/ 137 w 707"/>
                <a:gd name="T11" fmla="*/ 20 h 245"/>
                <a:gd name="T12" fmla="*/ 170 w 707"/>
                <a:gd name="T13" fmla="*/ 17 h 245"/>
                <a:gd name="T14" fmla="*/ 194 w 707"/>
                <a:gd name="T15" fmla="*/ 20 h 245"/>
                <a:gd name="T16" fmla="*/ 212 w 707"/>
                <a:gd name="T17" fmla="*/ 35 h 245"/>
                <a:gd name="T18" fmla="*/ 231 w 707"/>
                <a:gd name="T19" fmla="*/ 23 h 245"/>
                <a:gd name="T20" fmla="*/ 254 w 707"/>
                <a:gd name="T21" fmla="*/ 39 h 245"/>
                <a:gd name="T22" fmla="*/ 270 w 707"/>
                <a:gd name="T23" fmla="*/ 26 h 245"/>
                <a:gd name="T24" fmla="*/ 299 w 707"/>
                <a:gd name="T25" fmla="*/ 30 h 245"/>
                <a:gd name="T26" fmla="*/ 318 w 707"/>
                <a:gd name="T27" fmla="*/ 39 h 245"/>
                <a:gd name="T28" fmla="*/ 347 w 707"/>
                <a:gd name="T29" fmla="*/ 48 h 245"/>
                <a:gd name="T30" fmla="*/ 362 w 707"/>
                <a:gd name="T31" fmla="*/ 61 h 245"/>
                <a:gd name="T32" fmla="*/ 383 w 707"/>
                <a:gd name="T33" fmla="*/ 66 h 245"/>
                <a:gd name="T34" fmla="*/ 399 w 707"/>
                <a:gd name="T35" fmla="*/ 77 h 245"/>
                <a:gd name="T36" fmla="*/ 427 w 707"/>
                <a:gd name="T37" fmla="*/ 85 h 245"/>
                <a:gd name="T38" fmla="*/ 451 w 707"/>
                <a:gd name="T39" fmla="*/ 95 h 245"/>
                <a:gd name="T40" fmla="*/ 471 w 707"/>
                <a:gd name="T41" fmla="*/ 104 h 245"/>
                <a:gd name="T42" fmla="*/ 501 w 707"/>
                <a:gd name="T43" fmla="*/ 119 h 245"/>
                <a:gd name="T44" fmla="*/ 522 w 707"/>
                <a:gd name="T45" fmla="*/ 129 h 245"/>
                <a:gd name="T46" fmla="*/ 548 w 707"/>
                <a:gd name="T47" fmla="*/ 141 h 245"/>
                <a:gd name="T48" fmla="*/ 572 w 707"/>
                <a:gd name="T49" fmla="*/ 152 h 245"/>
                <a:gd name="T50" fmla="*/ 597 w 707"/>
                <a:gd name="T51" fmla="*/ 165 h 245"/>
                <a:gd name="T52" fmla="*/ 633 w 707"/>
                <a:gd name="T53" fmla="*/ 180 h 245"/>
                <a:gd name="T54" fmla="*/ 645 w 707"/>
                <a:gd name="T55" fmla="*/ 189 h 245"/>
                <a:gd name="T56" fmla="*/ 693 w 707"/>
                <a:gd name="T57" fmla="*/ 203 h 245"/>
                <a:gd name="T58" fmla="*/ 707 w 707"/>
                <a:gd name="T59" fmla="*/ 245 h 245"/>
                <a:gd name="T60" fmla="*/ 487 w 707"/>
                <a:gd name="T61" fmla="*/ 232 h 245"/>
                <a:gd name="T62" fmla="*/ 466 w 707"/>
                <a:gd name="T63" fmla="*/ 204 h 245"/>
                <a:gd name="T64" fmla="*/ 451 w 707"/>
                <a:gd name="T65" fmla="*/ 190 h 245"/>
                <a:gd name="T66" fmla="*/ 432 w 707"/>
                <a:gd name="T67" fmla="*/ 175 h 245"/>
                <a:gd name="T68" fmla="*/ 412 w 707"/>
                <a:gd name="T69" fmla="*/ 160 h 245"/>
                <a:gd name="T70" fmla="*/ 388 w 707"/>
                <a:gd name="T71" fmla="*/ 142 h 245"/>
                <a:gd name="T72" fmla="*/ 367 w 707"/>
                <a:gd name="T73" fmla="*/ 129 h 245"/>
                <a:gd name="T74" fmla="*/ 338 w 707"/>
                <a:gd name="T75" fmla="*/ 111 h 245"/>
                <a:gd name="T76" fmla="*/ 304 w 707"/>
                <a:gd name="T77" fmla="*/ 93 h 245"/>
                <a:gd name="T78" fmla="*/ 280 w 707"/>
                <a:gd name="T79" fmla="*/ 79 h 245"/>
                <a:gd name="T80" fmla="*/ 256 w 707"/>
                <a:gd name="T81" fmla="*/ 69 h 245"/>
                <a:gd name="T82" fmla="*/ 235 w 707"/>
                <a:gd name="T83" fmla="*/ 62 h 245"/>
                <a:gd name="T84" fmla="*/ 217 w 707"/>
                <a:gd name="T85" fmla="*/ 54 h 245"/>
                <a:gd name="T86" fmla="*/ 188 w 707"/>
                <a:gd name="T87" fmla="*/ 46 h 245"/>
                <a:gd name="T88" fmla="*/ 162 w 707"/>
                <a:gd name="T89" fmla="*/ 40 h 245"/>
                <a:gd name="T90" fmla="*/ 133 w 707"/>
                <a:gd name="T91" fmla="*/ 34 h 245"/>
                <a:gd name="T92" fmla="*/ 98 w 707"/>
                <a:gd name="T93" fmla="*/ 27 h 245"/>
                <a:gd name="T94" fmla="*/ 64 w 707"/>
                <a:gd name="T95" fmla="*/ 22 h 245"/>
                <a:gd name="T96" fmla="*/ 0 w 707"/>
                <a:gd name="T97" fmla="*/ 14 h 245"/>
                <a:gd name="T98" fmla="*/ 2 w 707"/>
                <a:gd name="T9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7" h="245">
                  <a:moveTo>
                    <a:pt x="2" y="1"/>
                  </a:moveTo>
                  <a:lnTo>
                    <a:pt x="52" y="0"/>
                  </a:lnTo>
                  <a:lnTo>
                    <a:pt x="77" y="0"/>
                  </a:lnTo>
                  <a:lnTo>
                    <a:pt x="106" y="0"/>
                  </a:lnTo>
                  <a:lnTo>
                    <a:pt x="113" y="8"/>
                  </a:lnTo>
                  <a:lnTo>
                    <a:pt x="137" y="20"/>
                  </a:lnTo>
                  <a:lnTo>
                    <a:pt x="170" y="17"/>
                  </a:lnTo>
                  <a:lnTo>
                    <a:pt x="194" y="20"/>
                  </a:lnTo>
                  <a:lnTo>
                    <a:pt x="212" y="35"/>
                  </a:lnTo>
                  <a:lnTo>
                    <a:pt x="231" y="23"/>
                  </a:lnTo>
                  <a:lnTo>
                    <a:pt x="254" y="39"/>
                  </a:lnTo>
                  <a:lnTo>
                    <a:pt x="270" y="26"/>
                  </a:lnTo>
                  <a:lnTo>
                    <a:pt x="299" y="30"/>
                  </a:lnTo>
                  <a:lnTo>
                    <a:pt x="318" y="39"/>
                  </a:lnTo>
                  <a:lnTo>
                    <a:pt x="347" y="48"/>
                  </a:lnTo>
                  <a:lnTo>
                    <a:pt x="362" y="61"/>
                  </a:lnTo>
                  <a:lnTo>
                    <a:pt x="383" y="66"/>
                  </a:lnTo>
                  <a:lnTo>
                    <a:pt x="399" y="77"/>
                  </a:lnTo>
                  <a:lnTo>
                    <a:pt x="427" y="85"/>
                  </a:lnTo>
                  <a:lnTo>
                    <a:pt x="451" y="95"/>
                  </a:lnTo>
                  <a:lnTo>
                    <a:pt x="471" y="104"/>
                  </a:lnTo>
                  <a:lnTo>
                    <a:pt x="501" y="119"/>
                  </a:lnTo>
                  <a:lnTo>
                    <a:pt x="522" y="129"/>
                  </a:lnTo>
                  <a:lnTo>
                    <a:pt x="548" y="141"/>
                  </a:lnTo>
                  <a:lnTo>
                    <a:pt x="572" y="152"/>
                  </a:lnTo>
                  <a:lnTo>
                    <a:pt x="597" y="165"/>
                  </a:lnTo>
                  <a:lnTo>
                    <a:pt x="633" y="180"/>
                  </a:lnTo>
                  <a:lnTo>
                    <a:pt x="645" y="189"/>
                  </a:lnTo>
                  <a:lnTo>
                    <a:pt x="693" y="203"/>
                  </a:lnTo>
                  <a:lnTo>
                    <a:pt x="707" y="245"/>
                  </a:lnTo>
                  <a:lnTo>
                    <a:pt x="487" y="232"/>
                  </a:lnTo>
                  <a:lnTo>
                    <a:pt x="466" y="204"/>
                  </a:lnTo>
                  <a:lnTo>
                    <a:pt x="451" y="190"/>
                  </a:lnTo>
                  <a:lnTo>
                    <a:pt x="432" y="175"/>
                  </a:lnTo>
                  <a:lnTo>
                    <a:pt x="412" y="160"/>
                  </a:lnTo>
                  <a:lnTo>
                    <a:pt x="388" y="142"/>
                  </a:lnTo>
                  <a:lnTo>
                    <a:pt x="367" y="129"/>
                  </a:lnTo>
                  <a:lnTo>
                    <a:pt x="338" y="111"/>
                  </a:lnTo>
                  <a:lnTo>
                    <a:pt x="304" y="93"/>
                  </a:lnTo>
                  <a:lnTo>
                    <a:pt x="280" y="79"/>
                  </a:lnTo>
                  <a:lnTo>
                    <a:pt x="256" y="69"/>
                  </a:lnTo>
                  <a:lnTo>
                    <a:pt x="235" y="62"/>
                  </a:lnTo>
                  <a:lnTo>
                    <a:pt x="217" y="54"/>
                  </a:lnTo>
                  <a:lnTo>
                    <a:pt x="188" y="46"/>
                  </a:lnTo>
                  <a:lnTo>
                    <a:pt x="162" y="40"/>
                  </a:lnTo>
                  <a:lnTo>
                    <a:pt x="133" y="34"/>
                  </a:lnTo>
                  <a:lnTo>
                    <a:pt x="98" y="27"/>
                  </a:lnTo>
                  <a:lnTo>
                    <a:pt x="64" y="22"/>
                  </a:lnTo>
                  <a:lnTo>
                    <a:pt x="0" y="14"/>
                  </a:lnTo>
                  <a:lnTo>
                    <a:pt x="2" y="1"/>
                  </a:lnTo>
                </a:path>
              </a:pathLst>
            </a:custGeom>
            <a:gradFill rotWithShape="0">
              <a:gsLst>
                <a:gs pos="0">
                  <a:srgbClr val="990000"/>
                </a:gs>
                <a:gs pos="100000">
                  <a:srgbClr val="990000">
                    <a:gamma/>
                    <a:shade val="0"/>
                    <a:invGamma/>
                  </a:srgbClr>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3" name="Freeform 124"/>
            <p:cNvSpPr>
              <a:spLocks/>
            </p:cNvSpPr>
            <p:nvPr/>
          </p:nvSpPr>
          <p:spPr bwMode="auto">
            <a:xfrm>
              <a:off x="4218" y="1992"/>
              <a:ext cx="849" cy="308"/>
            </a:xfrm>
            <a:custGeom>
              <a:avLst/>
              <a:gdLst>
                <a:gd name="T0" fmla="*/ 50 w 849"/>
                <a:gd name="T1" fmla="*/ 0 h 308"/>
                <a:gd name="T2" fmla="*/ 103 w 849"/>
                <a:gd name="T3" fmla="*/ 0 h 308"/>
                <a:gd name="T4" fmla="*/ 159 w 849"/>
                <a:gd name="T5" fmla="*/ 2 h 308"/>
                <a:gd name="T6" fmla="*/ 211 w 849"/>
                <a:gd name="T7" fmla="*/ 7 h 308"/>
                <a:gd name="T8" fmla="*/ 271 w 849"/>
                <a:gd name="T9" fmla="*/ 16 h 308"/>
                <a:gd name="T10" fmla="*/ 328 w 849"/>
                <a:gd name="T11" fmla="*/ 29 h 308"/>
                <a:gd name="T12" fmla="*/ 388 w 849"/>
                <a:gd name="T13" fmla="*/ 45 h 308"/>
                <a:gd name="T14" fmla="*/ 442 w 849"/>
                <a:gd name="T15" fmla="*/ 64 h 308"/>
                <a:gd name="T16" fmla="*/ 493 w 849"/>
                <a:gd name="T17" fmla="*/ 81 h 308"/>
                <a:gd name="T18" fmla="*/ 546 w 849"/>
                <a:gd name="T19" fmla="*/ 102 h 308"/>
                <a:gd name="T20" fmla="*/ 595 w 849"/>
                <a:gd name="T21" fmla="*/ 124 h 308"/>
                <a:gd name="T22" fmla="*/ 642 w 849"/>
                <a:gd name="T23" fmla="*/ 150 h 308"/>
                <a:gd name="T24" fmla="*/ 681 w 849"/>
                <a:gd name="T25" fmla="*/ 176 h 308"/>
                <a:gd name="T26" fmla="*/ 711 w 849"/>
                <a:gd name="T27" fmla="*/ 204 h 308"/>
                <a:gd name="T28" fmla="*/ 812 w 849"/>
                <a:gd name="T29" fmla="*/ 206 h 308"/>
                <a:gd name="T30" fmla="*/ 777 w 849"/>
                <a:gd name="T31" fmla="*/ 224 h 308"/>
                <a:gd name="T32" fmla="*/ 745 w 849"/>
                <a:gd name="T33" fmla="*/ 237 h 308"/>
                <a:gd name="T34" fmla="*/ 713 w 849"/>
                <a:gd name="T35" fmla="*/ 254 h 308"/>
                <a:gd name="T36" fmla="*/ 674 w 849"/>
                <a:gd name="T37" fmla="*/ 275 h 308"/>
                <a:gd name="T38" fmla="*/ 641 w 849"/>
                <a:gd name="T39" fmla="*/ 298 h 308"/>
                <a:gd name="T40" fmla="*/ 613 w 849"/>
                <a:gd name="T41" fmla="*/ 304 h 308"/>
                <a:gd name="T42" fmla="*/ 582 w 849"/>
                <a:gd name="T43" fmla="*/ 294 h 308"/>
                <a:gd name="T44" fmla="*/ 544 w 849"/>
                <a:gd name="T45" fmla="*/ 283 h 308"/>
                <a:gd name="T46" fmla="*/ 510 w 849"/>
                <a:gd name="T47" fmla="*/ 276 h 308"/>
                <a:gd name="T48" fmla="*/ 471 w 849"/>
                <a:gd name="T49" fmla="*/ 269 h 308"/>
                <a:gd name="T50" fmla="*/ 431 w 849"/>
                <a:gd name="T51" fmla="*/ 262 h 308"/>
                <a:gd name="T52" fmla="*/ 393 w 849"/>
                <a:gd name="T53" fmla="*/ 255 h 308"/>
                <a:gd name="T54" fmla="*/ 355 w 849"/>
                <a:gd name="T55" fmla="*/ 250 h 308"/>
                <a:gd name="T56" fmla="*/ 306 w 849"/>
                <a:gd name="T57" fmla="*/ 243 h 308"/>
                <a:gd name="T58" fmla="*/ 488 w 849"/>
                <a:gd name="T59" fmla="*/ 204 h 308"/>
                <a:gd name="T60" fmla="*/ 446 w 849"/>
                <a:gd name="T61" fmla="*/ 165 h 308"/>
                <a:gd name="T62" fmla="*/ 413 w 849"/>
                <a:gd name="T63" fmla="*/ 142 h 308"/>
                <a:gd name="T64" fmla="*/ 366 w 849"/>
                <a:gd name="T65" fmla="*/ 112 h 308"/>
                <a:gd name="T66" fmla="*/ 324 w 849"/>
                <a:gd name="T67" fmla="*/ 88 h 308"/>
                <a:gd name="T68" fmla="*/ 292 w 849"/>
                <a:gd name="T69" fmla="*/ 70 h 308"/>
                <a:gd name="T70" fmla="*/ 251 w 849"/>
                <a:gd name="T71" fmla="*/ 52 h 308"/>
                <a:gd name="T72" fmla="*/ 209 w 849"/>
                <a:gd name="T73" fmla="*/ 38 h 308"/>
                <a:gd name="T74" fmla="*/ 159 w 849"/>
                <a:gd name="T75" fmla="*/ 26 h 308"/>
                <a:gd name="T76" fmla="*/ 105 w 849"/>
                <a:gd name="T77" fmla="*/ 16 h 308"/>
                <a:gd name="T78" fmla="*/ 47 w 849"/>
                <a:gd name="T79" fmla="*/ 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9" h="308">
                  <a:moveTo>
                    <a:pt x="0" y="2"/>
                  </a:moveTo>
                  <a:lnTo>
                    <a:pt x="50" y="0"/>
                  </a:lnTo>
                  <a:lnTo>
                    <a:pt x="74" y="0"/>
                  </a:lnTo>
                  <a:lnTo>
                    <a:pt x="103" y="0"/>
                  </a:lnTo>
                  <a:lnTo>
                    <a:pt x="132" y="1"/>
                  </a:lnTo>
                  <a:lnTo>
                    <a:pt x="159" y="2"/>
                  </a:lnTo>
                  <a:lnTo>
                    <a:pt x="186" y="4"/>
                  </a:lnTo>
                  <a:lnTo>
                    <a:pt x="211" y="7"/>
                  </a:lnTo>
                  <a:lnTo>
                    <a:pt x="238" y="11"/>
                  </a:lnTo>
                  <a:lnTo>
                    <a:pt x="271" y="16"/>
                  </a:lnTo>
                  <a:lnTo>
                    <a:pt x="300" y="23"/>
                  </a:lnTo>
                  <a:lnTo>
                    <a:pt x="328" y="29"/>
                  </a:lnTo>
                  <a:lnTo>
                    <a:pt x="359" y="36"/>
                  </a:lnTo>
                  <a:lnTo>
                    <a:pt x="388" y="45"/>
                  </a:lnTo>
                  <a:lnTo>
                    <a:pt x="418" y="55"/>
                  </a:lnTo>
                  <a:lnTo>
                    <a:pt x="442" y="64"/>
                  </a:lnTo>
                  <a:lnTo>
                    <a:pt x="471" y="73"/>
                  </a:lnTo>
                  <a:lnTo>
                    <a:pt x="493" y="81"/>
                  </a:lnTo>
                  <a:lnTo>
                    <a:pt x="520" y="91"/>
                  </a:lnTo>
                  <a:lnTo>
                    <a:pt x="546" y="102"/>
                  </a:lnTo>
                  <a:lnTo>
                    <a:pt x="572" y="114"/>
                  </a:lnTo>
                  <a:lnTo>
                    <a:pt x="595" y="124"/>
                  </a:lnTo>
                  <a:lnTo>
                    <a:pt x="619" y="138"/>
                  </a:lnTo>
                  <a:lnTo>
                    <a:pt x="642" y="150"/>
                  </a:lnTo>
                  <a:lnTo>
                    <a:pt x="664" y="163"/>
                  </a:lnTo>
                  <a:lnTo>
                    <a:pt x="681" y="176"/>
                  </a:lnTo>
                  <a:lnTo>
                    <a:pt x="695" y="187"/>
                  </a:lnTo>
                  <a:lnTo>
                    <a:pt x="711" y="204"/>
                  </a:lnTo>
                  <a:lnTo>
                    <a:pt x="849" y="189"/>
                  </a:lnTo>
                  <a:lnTo>
                    <a:pt x="812" y="206"/>
                  </a:lnTo>
                  <a:lnTo>
                    <a:pt x="795" y="216"/>
                  </a:lnTo>
                  <a:lnTo>
                    <a:pt x="777" y="224"/>
                  </a:lnTo>
                  <a:lnTo>
                    <a:pt x="761" y="230"/>
                  </a:lnTo>
                  <a:lnTo>
                    <a:pt x="745" y="237"/>
                  </a:lnTo>
                  <a:lnTo>
                    <a:pt x="729" y="245"/>
                  </a:lnTo>
                  <a:lnTo>
                    <a:pt x="713" y="254"/>
                  </a:lnTo>
                  <a:lnTo>
                    <a:pt x="694" y="265"/>
                  </a:lnTo>
                  <a:lnTo>
                    <a:pt x="674" y="275"/>
                  </a:lnTo>
                  <a:lnTo>
                    <a:pt x="658" y="286"/>
                  </a:lnTo>
                  <a:lnTo>
                    <a:pt x="641" y="298"/>
                  </a:lnTo>
                  <a:lnTo>
                    <a:pt x="627" y="308"/>
                  </a:lnTo>
                  <a:lnTo>
                    <a:pt x="613" y="304"/>
                  </a:lnTo>
                  <a:lnTo>
                    <a:pt x="598" y="298"/>
                  </a:lnTo>
                  <a:lnTo>
                    <a:pt x="582" y="294"/>
                  </a:lnTo>
                  <a:lnTo>
                    <a:pt x="564" y="289"/>
                  </a:lnTo>
                  <a:lnTo>
                    <a:pt x="544" y="283"/>
                  </a:lnTo>
                  <a:lnTo>
                    <a:pt x="527" y="279"/>
                  </a:lnTo>
                  <a:lnTo>
                    <a:pt x="510" y="276"/>
                  </a:lnTo>
                  <a:lnTo>
                    <a:pt x="491" y="272"/>
                  </a:lnTo>
                  <a:lnTo>
                    <a:pt x="471" y="269"/>
                  </a:lnTo>
                  <a:lnTo>
                    <a:pt x="450" y="265"/>
                  </a:lnTo>
                  <a:lnTo>
                    <a:pt x="431" y="262"/>
                  </a:lnTo>
                  <a:lnTo>
                    <a:pt x="413" y="259"/>
                  </a:lnTo>
                  <a:lnTo>
                    <a:pt x="393" y="255"/>
                  </a:lnTo>
                  <a:lnTo>
                    <a:pt x="373" y="253"/>
                  </a:lnTo>
                  <a:lnTo>
                    <a:pt x="355" y="250"/>
                  </a:lnTo>
                  <a:lnTo>
                    <a:pt x="335" y="247"/>
                  </a:lnTo>
                  <a:lnTo>
                    <a:pt x="306" y="243"/>
                  </a:lnTo>
                  <a:lnTo>
                    <a:pt x="502" y="222"/>
                  </a:lnTo>
                  <a:lnTo>
                    <a:pt x="488" y="204"/>
                  </a:lnTo>
                  <a:lnTo>
                    <a:pt x="474" y="190"/>
                  </a:lnTo>
                  <a:lnTo>
                    <a:pt x="446" y="165"/>
                  </a:lnTo>
                  <a:lnTo>
                    <a:pt x="429" y="153"/>
                  </a:lnTo>
                  <a:lnTo>
                    <a:pt x="413" y="142"/>
                  </a:lnTo>
                  <a:lnTo>
                    <a:pt x="384" y="123"/>
                  </a:lnTo>
                  <a:lnTo>
                    <a:pt x="366" y="112"/>
                  </a:lnTo>
                  <a:lnTo>
                    <a:pt x="344" y="98"/>
                  </a:lnTo>
                  <a:lnTo>
                    <a:pt x="324" y="88"/>
                  </a:lnTo>
                  <a:lnTo>
                    <a:pt x="308" y="79"/>
                  </a:lnTo>
                  <a:lnTo>
                    <a:pt x="292" y="70"/>
                  </a:lnTo>
                  <a:lnTo>
                    <a:pt x="272" y="61"/>
                  </a:lnTo>
                  <a:lnTo>
                    <a:pt x="251" y="52"/>
                  </a:lnTo>
                  <a:lnTo>
                    <a:pt x="230" y="45"/>
                  </a:lnTo>
                  <a:lnTo>
                    <a:pt x="209" y="38"/>
                  </a:lnTo>
                  <a:lnTo>
                    <a:pt x="183" y="31"/>
                  </a:lnTo>
                  <a:lnTo>
                    <a:pt x="159" y="26"/>
                  </a:lnTo>
                  <a:lnTo>
                    <a:pt x="132" y="21"/>
                  </a:lnTo>
                  <a:lnTo>
                    <a:pt x="105" y="16"/>
                  </a:lnTo>
                  <a:lnTo>
                    <a:pt x="77" y="12"/>
                  </a:lnTo>
                  <a:lnTo>
                    <a:pt x="47" y="8"/>
                  </a:lnTo>
                  <a:lnTo>
                    <a:pt x="0" y="2"/>
                  </a:lnTo>
                </a:path>
              </a:pathLst>
            </a:custGeom>
            <a:gradFill rotWithShape="0">
              <a:gsLst>
                <a:gs pos="0">
                  <a:srgbClr val="FAEFBE"/>
                </a:gs>
                <a:gs pos="100000">
                  <a:srgbClr val="FF9933"/>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grpSp>
      <p:sp>
        <p:nvSpPr>
          <p:cNvPr id="35" name="AutoShape 85"/>
          <p:cNvSpPr>
            <a:spLocks noChangeArrowheads="1"/>
          </p:cNvSpPr>
          <p:nvPr/>
        </p:nvSpPr>
        <p:spPr bwMode="auto">
          <a:xfrm rot="10800000">
            <a:off x="8089759" y="1732707"/>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4" name="Rectangle 3"/>
          <p:cNvSpPr txBox="1">
            <a:spLocks noChangeArrowheads="1"/>
          </p:cNvSpPr>
          <p:nvPr/>
        </p:nvSpPr>
        <p:spPr bwMode="auto">
          <a:xfrm>
            <a:off x="7005322" y="1418713"/>
            <a:ext cx="2031174" cy="4367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2(4) </a:t>
            </a:r>
            <a:r>
              <a:rPr lang="ko-KR" altLang="en-US" sz="1200" b="1" kern="0" dirty="0" smtClean="0"/>
              <a:t>프로필 기능</a:t>
            </a:r>
            <a:r>
              <a:rPr lang="en-US" altLang="ko-KR" sz="1200" b="1" kern="0" dirty="0" smtClean="0"/>
              <a:t>(</a:t>
            </a:r>
            <a:r>
              <a:rPr lang="ko-KR" altLang="en-US" sz="1200" b="1" kern="0" dirty="0" err="1" smtClean="0"/>
              <a:t>사진보이기</a:t>
            </a:r>
            <a:r>
              <a:rPr lang="en-US" altLang="ko-KR" sz="1200" kern="0" dirty="0" smtClean="0"/>
              <a:t>)</a:t>
            </a:r>
            <a:endParaRPr lang="en-US" altLang="ko-KR" sz="1200" kern="0" dirty="0"/>
          </a:p>
        </p:txBody>
      </p:sp>
      <p:sp>
        <p:nvSpPr>
          <p:cNvPr id="2" name="직사각형 1"/>
          <p:cNvSpPr/>
          <p:nvPr/>
        </p:nvSpPr>
        <p:spPr bwMode="auto">
          <a:xfrm>
            <a:off x="7327264" y="2082114"/>
            <a:ext cx="135689" cy="225080"/>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3" name="직사각형 2"/>
          <p:cNvSpPr/>
          <p:nvPr/>
        </p:nvSpPr>
        <p:spPr bwMode="auto">
          <a:xfrm>
            <a:off x="4150106" y="617855"/>
            <a:ext cx="4248472" cy="713135"/>
          </a:xfrm>
          <a:prstGeom prst="rect">
            <a:avLst/>
          </a:prstGeom>
          <a:solidFill>
            <a:srgbClr val="FFFF99"/>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600" b="1" i="0" u="none" strike="noStrike" cap="none" normalizeH="0" baseline="0" dirty="0" smtClean="0">
                <a:ln>
                  <a:noFill/>
                </a:ln>
                <a:effectLst/>
                <a:latin typeface="Arial" charset="0"/>
                <a:ea typeface="돋움" pitchFamily="50" charset="-127"/>
              </a:rPr>
              <a:t>메시지 및 메신저 기능은 </a:t>
            </a:r>
            <a:r>
              <a:rPr kumimoji="1" lang="en-US" altLang="ko-KR" sz="1600" b="1" i="0" u="none" strike="noStrike" cap="none" normalizeH="0" baseline="0" dirty="0" smtClean="0">
                <a:ln>
                  <a:noFill/>
                </a:ln>
                <a:effectLst/>
                <a:latin typeface="Arial" charset="0"/>
                <a:ea typeface="돋움" pitchFamily="50" charset="-127"/>
              </a:rPr>
              <a:t>To Do List</a:t>
            </a:r>
            <a:endParaRPr kumimoji="1" lang="ko-KR" altLang="en-US" sz="1600" b="1" i="0" u="none" strike="noStrike" cap="none" normalizeH="0" baseline="0" dirty="0" smtClean="0">
              <a:ln>
                <a:noFill/>
              </a:ln>
              <a:effectLst/>
              <a:latin typeface="Arial" charset="0"/>
              <a:ea typeface="돋움" pitchFamily="50" charset="-127"/>
            </a:endParaRPr>
          </a:p>
        </p:txBody>
      </p:sp>
    </p:spTree>
    <p:extLst>
      <p:ext uri="{BB962C8B-B14F-4D97-AF65-F5344CB8AC3E}">
        <p14:creationId xmlns:p14="http://schemas.microsoft.com/office/powerpoint/2010/main" val="2237948134"/>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 2(4) </a:t>
            </a:r>
            <a:r>
              <a:rPr lang="ko-KR" altLang="en-US" dirty="0" smtClean="0">
                <a:solidFill>
                  <a:srgbClr val="000000"/>
                </a:solidFill>
                <a:latin typeface="돋움"/>
                <a:ea typeface="돋움"/>
              </a:rPr>
              <a:t>프로필 기능</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직사각형 3"/>
          <p:cNvSpPr/>
          <p:nvPr/>
        </p:nvSpPr>
        <p:spPr>
          <a:xfrm>
            <a:off x="3799086" y="3267560"/>
            <a:ext cx="4342334" cy="1169551"/>
          </a:xfrm>
          <a:prstGeom prst="rect">
            <a:avLst/>
          </a:prstGeom>
          <a:ln>
            <a:solidFill>
              <a:schemeClr val="tx1"/>
            </a:solidFill>
          </a:ln>
        </p:spPr>
        <p:txBody>
          <a:bodyPr wrap="square">
            <a:spAutoFit/>
          </a:bodyPr>
          <a:lstStyle/>
          <a:p>
            <a:pPr algn="just"/>
            <a:r>
              <a:rPr lang="en-US" altLang="ko-KR" sz="1400" kern="100" dirty="0" smtClean="0">
                <a:latin typeface="맑은 고딕"/>
                <a:ea typeface="맑은 고딕"/>
                <a:cs typeface="Times New Roman"/>
              </a:rPr>
              <a:t>2(4)</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프로필 영역 클릭</a:t>
            </a:r>
          </a:p>
          <a:p>
            <a:pPr algn="just"/>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)①</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내 프로필</a:t>
            </a:r>
            <a:r>
              <a:rPr lang="en-US" altLang="ko-KR" sz="1400" kern="100" dirty="0">
                <a:latin typeface="맑은 고딕"/>
                <a:ea typeface="맑은 고딕"/>
                <a:cs typeface="Times New Roman"/>
              </a:rPr>
              <a:t>	</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)②     </a:t>
            </a:r>
            <a:r>
              <a:rPr lang="ko-KR" altLang="en-US" sz="1400" kern="100" dirty="0" smtClean="0">
                <a:latin typeface="맑은 고딕"/>
                <a:ea typeface="맑은 고딕"/>
                <a:cs typeface="Times New Roman"/>
              </a:rPr>
              <a:t>내 방명록 </a:t>
            </a:r>
            <a:r>
              <a:rPr lang="en-US" altLang="ko-KR" sz="1400" kern="100" dirty="0" smtClean="0">
                <a:latin typeface="맑은 고딕"/>
                <a:ea typeface="맑은 고딕"/>
                <a:cs typeface="Times New Roman"/>
              </a:rPr>
              <a:t>– </a:t>
            </a:r>
            <a:r>
              <a:rPr lang="ko-KR" altLang="en-US" sz="1400" kern="100" dirty="0" smtClean="0">
                <a:latin typeface="맑은 고딕"/>
                <a:ea typeface="맑은 고딕"/>
                <a:cs typeface="Times New Roman"/>
              </a:rPr>
              <a:t>클릭 시 방명록으로 연동</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)③</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계정관리</a:t>
            </a:r>
            <a:r>
              <a:rPr lang="en-US" altLang="ko-KR" sz="1400" kern="100" dirty="0">
                <a:latin typeface="맑은 고딕"/>
                <a:ea typeface="맑은 고딕"/>
                <a:cs typeface="Times New Roman"/>
              </a:rPr>
              <a:t>	- </a:t>
            </a:r>
            <a:r>
              <a:rPr lang="ko-KR" altLang="ko-KR" sz="1400" kern="100" dirty="0">
                <a:latin typeface="맑은 고딕"/>
                <a:ea typeface="맑은 고딕"/>
                <a:cs typeface="Times New Roman"/>
              </a:rPr>
              <a:t>비밀번호수정 </a:t>
            </a: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)④</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로그아웃</a:t>
            </a:r>
            <a:endParaRPr lang="ko-KR" altLang="ko-KR" sz="1400" kern="100" dirty="0">
              <a:effectLst/>
              <a:latin typeface="맑은 고딕"/>
              <a:ea typeface="맑은 고딕"/>
              <a:cs typeface="Times New Roman"/>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6" y="2680599"/>
            <a:ext cx="301942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2337312" y="379900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학습자</a:t>
            </a:r>
            <a:endParaRPr lang="ko-KR" altLang="en-US" sz="1200" b="1" dirty="0"/>
          </a:p>
        </p:txBody>
      </p:sp>
    </p:spTree>
    <p:extLst>
      <p:ext uri="{BB962C8B-B14F-4D97-AF65-F5344CB8AC3E}">
        <p14:creationId xmlns:p14="http://schemas.microsoft.com/office/powerpoint/2010/main" val="776004047"/>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96752"/>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67944" y="2348880"/>
            <a:ext cx="4565693" cy="2232248"/>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AutoShape 91"/>
          <p:cNvSpPr>
            <a:spLocks noChangeArrowheads="1"/>
          </p:cNvSpPr>
          <p:nvPr/>
        </p:nvSpPr>
        <p:spPr bwMode="auto">
          <a:xfrm rot="5400000">
            <a:off x="6026752" y="3766802"/>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1" name="직사각형 10"/>
          <p:cNvSpPr/>
          <p:nvPr/>
        </p:nvSpPr>
        <p:spPr>
          <a:xfrm>
            <a:off x="4072270" y="5027173"/>
            <a:ext cx="4342334" cy="1600438"/>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2(4)</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프로필 화면구성</a:t>
            </a:r>
            <a:endParaRPr lang="en-US" altLang="ko-KR" sz="1400" b="1" dirty="0" smtClean="0">
              <a:ea typeface="맑은 고딕"/>
              <a:cs typeface="Times New Roman"/>
            </a:endParaRPr>
          </a:p>
          <a:p>
            <a:pPr algn="just"/>
            <a:endParaRPr lang="en-US" altLang="ko-KR" sz="1400" b="1" dirty="0">
              <a:ea typeface="맑은 고딕"/>
              <a:cs typeface="Times New Roman"/>
            </a:endParaRPr>
          </a:p>
          <a:p>
            <a:pPr algn="just"/>
            <a:r>
              <a:rPr lang="ko-KR" altLang="en-US" sz="1400" b="1" dirty="0" smtClean="0">
                <a:ea typeface="맑은 고딕"/>
                <a:cs typeface="Times New Roman"/>
              </a:rPr>
              <a:t>수정가능 </a:t>
            </a:r>
            <a:r>
              <a:rPr lang="en-US" altLang="ko-KR" sz="1400" b="1" dirty="0">
                <a:ea typeface="맑은 고딕"/>
                <a:cs typeface="Times New Roman"/>
              </a:rPr>
              <a:t>:</a:t>
            </a:r>
            <a:r>
              <a:rPr lang="en-US" altLang="ko-KR" sz="1400" b="1" dirty="0" smtClean="0">
                <a:ea typeface="맑은 고딕"/>
                <a:cs typeface="Times New Roman"/>
              </a:rPr>
              <a:t> </a:t>
            </a:r>
            <a:r>
              <a:rPr lang="ko-KR" altLang="en-US" sz="1400" b="1" dirty="0" smtClean="0">
                <a:ea typeface="맑은 고딕"/>
                <a:cs typeface="Times New Roman"/>
              </a:rPr>
              <a:t>사진업로드</a:t>
            </a:r>
            <a:r>
              <a:rPr lang="en-US" altLang="ko-KR" sz="1400" b="1" dirty="0" smtClean="0">
                <a:ea typeface="맑은 고딕"/>
                <a:cs typeface="Times New Roman"/>
              </a:rPr>
              <a:t>, </a:t>
            </a:r>
            <a:r>
              <a:rPr lang="ko-KR" altLang="en-US" sz="1400" b="1" dirty="0" smtClean="0">
                <a:ea typeface="맑은 고딕"/>
                <a:cs typeface="Times New Roman"/>
              </a:rPr>
              <a:t>전화번호</a:t>
            </a:r>
            <a:r>
              <a:rPr lang="en-US" altLang="ko-KR" sz="1400" b="1" dirty="0" smtClean="0">
                <a:ea typeface="맑은 고딕"/>
                <a:cs typeface="Times New Roman"/>
              </a:rPr>
              <a:t>, </a:t>
            </a:r>
            <a:r>
              <a:rPr lang="ko-KR" altLang="en-US" sz="1400" b="1" dirty="0">
                <a:ea typeface="맑은 고딕"/>
                <a:cs typeface="Times New Roman"/>
              </a:rPr>
              <a:t>부서</a:t>
            </a:r>
            <a:r>
              <a:rPr lang="en-US" altLang="ko-KR" sz="1400" b="1" dirty="0">
                <a:ea typeface="맑은 고딕"/>
                <a:cs typeface="Times New Roman"/>
              </a:rPr>
              <a:t>, </a:t>
            </a:r>
            <a:r>
              <a:rPr lang="ko-KR" altLang="en-US" sz="1400" b="1" dirty="0" smtClean="0">
                <a:ea typeface="맑은 고딕"/>
                <a:cs typeface="Times New Roman"/>
              </a:rPr>
              <a:t>직급</a:t>
            </a:r>
            <a:r>
              <a:rPr lang="en-US" altLang="ko-KR" sz="1400" b="1" dirty="0" smtClean="0">
                <a:ea typeface="맑은 고딕"/>
                <a:cs typeface="Times New Roman"/>
              </a:rPr>
              <a:t>,</a:t>
            </a:r>
            <a:r>
              <a:rPr lang="ko-KR" altLang="en-US" sz="1400" b="1" dirty="0" smtClean="0">
                <a:ea typeface="맑은 고딕"/>
                <a:cs typeface="Times New Roman"/>
              </a:rPr>
              <a:t> 자기소개</a:t>
            </a:r>
            <a:endParaRPr lang="en-US" altLang="ko-KR" sz="1400" b="1" dirty="0" smtClean="0">
              <a:ea typeface="맑은 고딕"/>
              <a:cs typeface="Times New Roman"/>
            </a:endParaRPr>
          </a:p>
          <a:p>
            <a:pPr algn="just"/>
            <a:r>
              <a:rPr lang="ko-KR" altLang="en-US" sz="1400" b="1" dirty="0" smtClean="0">
                <a:ea typeface="맑은 고딕"/>
                <a:cs typeface="Times New Roman"/>
              </a:rPr>
              <a:t>수정불가</a:t>
            </a:r>
            <a:r>
              <a:rPr lang="ko-KR" altLang="en-US" sz="1400" b="1" dirty="0">
                <a:ea typeface="맑은 고딕"/>
                <a:cs typeface="Times New Roman"/>
              </a:rPr>
              <a:t>능</a:t>
            </a:r>
            <a:r>
              <a:rPr lang="ko-KR" altLang="en-US" sz="1400" b="1" dirty="0" smtClean="0">
                <a:ea typeface="맑은 고딕"/>
                <a:cs typeface="Times New Roman"/>
              </a:rPr>
              <a:t> </a:t>
            </a:r>
            <a:r>
              <a:rPr lang="en-US" altLang="ko-KR" sz="1400" b="1" dirty="0" smtClean="0">
                <a:ea typeface="맑은 고딕"/>
                <a:cs typeface="Times New Roman"/>
              </a:rPr>
              <a:t>: </a:t>
            </a:r>
            <a:r>
              <a:rPr lang="ko-KR" altLang="en-US" sz="1400" b="1" dirty="0" smtClean="0">
                <a:ea typeface="맑은 고딕"/>
                <a:cs typeface="Times New Roman"/>
              </a:rPr>
              <a:t>이름</a:t>
            </a:r>
            <a:r>
              <a:rPr lang="en-US" altLang="ko-KR" sz="1400" b="1" dirty="0" smtClean="0">
                <a:ea typeface="맑은 고딕"/>
                <a:cs typeface="Times New Roman"/>
              </a:rPr>
              <a:t>, </a:t>
            </a:r>
            <a:r>
              <a:rPr lang="ko-KR" altLang="en-US" sz="1400" b="1" dirty="0" smtClean="0">
                <a:ea typeface="맑은 고딕"/>
                <a:cs typeface="Times New Roman"/>
              </a:rPr>
              <a:t>성별</a:t>
            </a:r>
            <a:r>
              <a:rPr lang="en-US" altLang="ko-KR" sz="1400" b="1" dirty="0" smtClean="0">
                <a:ea typeface="맑은 고딕"/>
                <a:cs typeface="Times New Roman"/>
              </a:rPr>
              <a:t>, </a:t>
            </a:r>
            <a:r>
              <a:rPr lang="ko-KR" altLang="en-US" sz="1400" b="1" dirty="0" smtClean="0">
                <a:ea typeface="맑은 고딕"/>
                <a:cs typeface="Times New Roman"/>
              </a:rPr>
              <a:t>회사</a:t>
            </a:r>
            <a:r>
              <a:rPr lang="en-US" altLang="ko-KR" sz="1400" b="1" dirty="0" smtClean="0">
                <a:ea typeface="맑은 고딕"/>
                <a:cs typeface="Times New Roman"/>
              </a:rPr>
              <a:t>, </a:t>
            </a:r>
            <a:r>
              <a:rPr lang="ko-KR" altLang="en-US" sz="1400" b="1" dirty="0" err="1" smtClean="0">
                <a:ea typeface="맑은 고딕"/>
                <a:cs typeface="Times New Roman"/>
              </a:rPr>
              <a:t>이메일</a:t>
            </a:r>
            <a:r>
              <a:rPr lang="en-US" altLang="ko-KR" sz="1400" b="1" dirty="0" smtClean="0">
                <a:ea typeface="맑은 고딕"/>
                <a:cs typeface="Times New Roman"/>
              </a:rPr>
              <a:t>, </a:t>
            </a:r>
            <a:r>
              <a:rPr lang="ko-KR" altLang="en-US" sz="1400" b="1" dirty="0" smtClean="0">
                <a:ea typeface="맑은 고딕"/>
                <a:cs typeface="Times New Roman"/>
              </a:rPr>
              <a:t>생년월일</a:t>
            </a:r>
            <a:r>
              <a:rPr lang="en-US" altLang="ko-KR" sz="1400" b="1" dirty="0" smtClean="0">
                <a:ea typeface="맑은 고딕"/>
                <a:cs typeface="Times New Roman"/>
              </a:rPr>
              <a:t> </a:t>
            </a:r>
          </a:p>
          <a:p>
            <a:pPr algn="just"/>
            <a:endParaRPr lang="en-US" altLang="ko-KR" sz="1400" b="1" kern="100" dirty="0">
              <a:latin typeface="맑은 고딕"/>
              <a:ea typeface="맑은 고딕"/>
              <a:cs typeface="Times New Roman"/>
            </a:endParaRPr>
          </a:p>
          <a:p>
            <a:pPr algn="just"/>
            <a:r>
              <a:rPr lang="ko-KR" altLang="en-US" sz="1400" b="1" kern="100" dirty="0" err="1" smtClean="0">
                <a:latin typeface="맑은 고딕"/>
                <a:ea typeface="맑은 고딕"/>
                <a:cs typeface="Times New Roman"/>
              </a:rPr>
              <a:t>에디트</a:t>
            </a:r>
            <a:r>
              <a:rPr lang="ko-KR" altLang="en-US" sz="1400" b="1" kern="100" dirty="0" smtClean="0">
                <a:latin typeface="맑은 고딕"/>
                <a:ea typeface="맑은 고딕"/>
                <a:cs typeface="Times New Roman"/>
              </a:rPr>
              <a:t> 아이콘으로 정보수정</a:t>
            </a:r>
            <a:endParaRPr lang="ko-KR" altLang="ko-KR" sz="1400" kern="100" dirty="0">
              <a:effectLst/>
              <a:latin typeface="맑은 고딕"/>
              <a:ea typeface="맑은 고딕"/>
              <a:cs typeface="Times New Roman"/>
            </a:endParaRPr>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825274" y="2334199"/>
            <a:ext cx="697552" cy="646331"/>
          </a:xfrm>
          <a:prstGeom prst="rect">
            <a:avLst/>
          </a:prstGeom>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2(4)①</a:t>
            </a:r>
            <a:r>
              <a:rPr lang="en-US" altLang="ko-KR" sz="1200" b="1" dirty="0" smtClean="0">
                <a:ea typeface="맑은 고딕"/>
                <a:cs typeface="Times New Roman"/>
              </a:rPr>
              <a:t> </a:t>
            </a:r>
            <a:r>
              <a:rPr lang="ko-KR" altLang="en-US" sz="1200" b="1" dirty="0" smtClean="0">
                <a:ea typeface="맑은 고딕"/>
                <a:cs typeface="Times New Roman"/>
              </a:rPr>
              <a:t>프로필 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44894" y="2463292"/>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학습자</a:t>
            </a:r>
            <a:endParaRPr lang="ko-KR" altLang="en-US" sz="1200" b="1" dirty="0"/>
          </a:p>
        </p:txBody>
      </p:sp>
      <p:sp>
        <p:nvSpPr>
          <p:cNvPr id="21"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a:t>
            </a:r>
            <a:r>
              <a:rPr lang="ko-KR" altLang="en-US" dirty="0">
                <a:solidFill>
                  <a:srgbClr val="000000"/>
                </a:solidFill>
                <a:latin typeface="돋움"/>
                <a:ea typeface="돋움"/>
              </a:rPr>
              <a:t>프로필</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Tree>
    <p:extLst>
      <p:ext uri="{BB962C8B-B14F-4D97-AF65-F5344CB8AC3E}">
        <p14:creationId xmlns:p14="http://schemas.microsoft.com/office/powerpoint/2010/main" val="1676251809"/>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35428"/>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855508"/>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1689240" y="2558988"/>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1711492"/>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36045" y="1812975"/>
            <a:ext cx="4642691" cy="317562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AutoShape 91"/>
          <p:cNvSpPr>
            <a:spLocks noChangeArrowheads="1"/>
          </p:cNvSpPr>
          <p:nvPr/>
        </p:nvSpPr>
        <p:spPr bwMode="auto">
          <a:xfrm rot="5400000">
            <a:off x="6268424" y="4126793"/>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1" name="직사각형 10"/>
          <p:cNvSpPr/>
          <p:nvPr/>
        </p:nvSpPr>
        <p:spPr>
          <a:xfrm>
            <a:off x="3826583" y="5504655"/>
            <a:ext cx="4342334" cy="1169551"/>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2(2)</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내 방명록 화면 구성 </a:t>
            </a:r>
            <a:r>
              <a:rPr lang="en-US" altLang="ko-KR" sz="1400" b="1" dirty="0" smtClean="0">
                <a:ea typeface="맑은 고딕"/>
                <a:cs typeface="Times New Roman"/>
              </a:rPr>
              <a:t>(</a:t>
            </a:r>
            <a:r>
              <a:rPr lang="ko-KR" altLang="en-US" sz="1400" b="1" dirty="0" smtClean="0">
                <a:ea typeface="맑은 고딕"/>
                <a:cs typeface="Times New Roman"/>
              </a:rPr>
              <a:t>방명록 메뉴와 연동</a:t>
            </a:r>
            <a:r>
              <a:rPr lang="en-US" altLang="ko-KR" sz="1400" b="1" dirty="0" smtClean="0">
                <a:ea typeface="맑은 고딕"/>
                <a:cs typeface="Times New Roman"/>
              </a:rPr>
              <a:t>)</a:t>
            </a:r>
          </a:p>
          <a:p>
            <a:pPr algn="just"/>
            <a:endParaRPr lang="en-US" altLang="ko-KR" sz="1400" b="1" dirty="0">
              <a:ea typeface="맑은 고딕"/>
              <a:cs typeface="Times New Roman"/>
            </a:endParaRPr>
          </a:p>
          <a:p>
            <a:pPr algn="just"/>
            <a:r>
              <a:rPr lang="ko-KR" altLang="en-US" sz="1400" kern="100" dirty="0" smtClean="0">
                <a:effectLst/>
                <a:latin typeface="맑은 고딕"/>
                <a:ea typeface="맑은 고딕"/>
                <a:cs typeface="Times New Roman"/>
              </a:rPr>
              <a:t>현재 남긴 </a:t>
            </a:r>
            <a:r>
              <a:rPr lang="ko-KR" altLang="en-US" sz="1400" kern="100" dirty="0" err="1" smtClean="0">
                <a:effectLst/>
                <a:latin typeface="맑은 고딕"/>
                <a:ea typeface="맑은 고딕"/>
                <a:cs typeface="Times New Roman"/>
              </a:rPr>
              <a:t>댓글</a:t>
            </a:r>
            <a:r>
              <a:rPr lang="ko-KR" altLang="en-US" sz="1400" kern="100" dirty="0" smtClean="0">
                <a:effectLst/>
                <a:latin typeface="맑은 고딕"/>
                <a:ea typeface="맑은 고딕"/>
                <a:cs typeface="Times New Roman"/>
              </a:rPr>
              <a:t> 보여주기</a:t>
            </a:r>
            <a:endParaRPr lang="en-US" altLang="ko-KR" sz="1400" kern="100" dirty="0" smtClean="0">
              <a:effectLst/>
              <a:latin typeface="맑은 고딕"/>
              <a:ea typeface="맑은 고딕"/>
              <a:cs typeface="Times New Roman"/>
            </a:endParaRPr>
          </a:p>
          <a:p>
            <a:pPr algn="just"/>
            <a:r>
              <a:rPr lang="ko-KR" altLang="en-US" sz="1400" kern="100" dirty="0" err="1" smtClean="0">
                <a:latin typeface="맑은 고딕"/>
                <a:ea typeface="맑은 고딕"/>
                <a:cs typeface="Times New Roman"/>
              </a:rPr>
              <a:t>댓글</a:t>
            </a:r>
            <a:r>
              <a:rPr lang="ko-KR" altLang="en-US" sz="1400" kern="100" dirty="0" smtClean="0">
                <a:latin typeface="맑은 고딕"/>
                <a:ea typeface="맑은 고딕"/>
                <a:cs typeface="Times New Roman"/>
              </a:rPr>
              <a:t> 남기기</a:t>
            </a:r>
            <a:endParaRPr lang="en-US" altLang="ko-KR" sz="1400" kern="100" dirty="0" smtClean="0">
              <a:effectLst/>
              <a:latin typeface="맑은 고딕"/>
              <a:ea typeface="맑은 고딕"/>
              <a:cs typeface="Times New Roman"/>
            </a:endParaRPr>
          </a:p>
          <a:p>
            <a:pPr algn="just"/>
            <a:endParaRPr lang="ko-KR" altLang="ko-KR" sz="1400" kern="100" dirty="0">
              <a:effectLst/>
              <a:latin typeface="맑은 고딕"/>
              <a:ea typeface="맑은 고딕"/>
              <a:cs typeface="Times New Roman"/>
            </a:endParaRPr>
          </a:p>
        </p:txBody>
      </p:sp>
      <p:sp>
        <p:nvSpPr>
          <p:cNvPr id="12" name="직사각형 11"/>
          <p:cNvSpPr/>
          <p:nvPr/>
        </p:nvSpPr>
        <p:spPr>
          <a:xfrm>
            <a:off x="793375" y="2505321"/>
            <a:ext cx="697552" cy="646331"/>
          </a:xfrm>
          <a:prstGeom prst="rect">
            <a:avLst/>
          </a:prstGeom>
          <a:solidFill>
            <a:schemeClr val="bg1"/>
          </a:solidFill>
          <a:ln>
            <a:solidFill>
              <a:schemeClr val="tx1"/>
            </a:solidFill>
          </a:ln>
        </p:spPr>
        <p:txBody>
          <a:bodyPr wrap="square">
            <a:spAutoFit/>
          </a:bodyPr>
          <a:lstStyle/>
          <a:p>
            <a:pPr algn="just"/>
            <a:r>
              <a:rPr lang="en-US" altLang="ko-KR" sz="1200" b="1" kern="100" dirty="0">
                <a:latin typeface="맑은 고딕"/>
                <a:ea typeface="맑은 고딕"/>
                <a:cs typeface="Times New Roman"/>
              </a:rPr>
              <a:t>2(2</a:t>
            </a:r>
            <a:r>
              <a:rPr lang="en-US" altLang="ko-KR" sz="1200" b="1" kern="100" dirty="0" smtClean="0">
                <a:latin typeface="맑은 고딕"/>
                <a:ea typeface="맑은 고딕"/>
                <a:cs typeface="Times New Roman"/>
              </a:rPr>
              <a:t>)①</a:t>
            </a:r>
            <a:r>
              <a:rPr lang="ko-KR" altLang="en-US" sz="1200" b="1" kern="100" dirty="0" smtClean="0">
                <a:latin typeface="맑은 고딕"/>
                <a:ea typeface="맑은 고딕"/>
                <a:cs typeface="Times New Roman"/>
              </a:rPr>
              <a:t>내 방명록 </a:t>
            </a:r>
            <a:r>
              <a:rPr lang="ko-KR" altLang="en-US" sz="1200" b="1" dirty="0" smtClean="0">
                <a:ea typeface="맑은 고딕"/>
                <a:cs typeface="Times New Roman"/>
              </a:rPr>
              <a:t>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3" name="TextBox 12"/>
          <p:cNvSpPr txBox="1"/>
          <p:nvPr/>
        </p:nvSpPr>
        <p:spPr>
          <a:xfrm>
            <a:off x="1544894" y="2638695"/>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2063548"/>
            <a:ext cx="4444837" cy="2175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9952" y="3951009"/>
            <a:ext cx="4444837" cy="97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학습자</a:t>
            </a:r>
            <a:endParaRPr lang="ko-KR" altLang="en-US" sz="1200" b="1" dirty="0"/>
          </a:p>
        </p:txBody>
      </p:sp>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a:t>
            </a:r>
            <a:r>
              <a:rPr lang="en-US" altLang="ko-KR" dirty="0" smtClean="0"/>
              <a:t>②</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내 방명록</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Tree>
    <p:extLst>
      <p:ext uri="{BB962C8B-B14F-4D97-AF65-F5344CB8AC3E}">
        <p14:creationId xmlns:p14="http://schemas.microsoft.com/office/powerpoint/2010/main" val="3821367961"/>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778104" y="2852936"/>
            <a:ext cx="697552" cy="646331"/>
          </a:xfrm>
          <a:prstGeom prst="rect">
            <a:avLst/>
          </a:prstGeom>
          <a:solidFill>
            <a:schemeClr val="bg1">
              <a:lumMod val="75000"/>
            </a:schemeClr>
          </a:solidFill>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2(4)③</a:t>
            </a:r>
            <a:r>
              <a:rPr lang="en-US" altLang="ko-KR" sz="1200" b="1" dirty="0" smtClean="0">
                <a:ea typeface="맑은 고딕"/>
                <a:cs typeface="Times New Roman"/>
              </a:rPr>
              <a:t> </a:t>
            </a:r>
            <a:r>
              <a:rPr lang="ko-KR" altLang="en-US" sz="1200" b="1" dirty="0" smtClean="0">
                <a:ea typeface="맑은 고딕"/>
                <a:cs typeface="Times New Roman"/>
              </a:rPr>
              <a:t>계정관리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2897200"/>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1" name="Rectangle 6"/>
          <p:cNvSpPr>
            <a:spLocks noChangeArrowheads="1"/>
          </p:cNvSpPr>
          <p:nvPr/>
        </p:nvSpPr>
        <p:spPr bwMode="auto">
          <a:xfrm>
            <a:off x="606425" y="555625"/>
            <a:ext cx="7978364"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2(4)③ </a:t>
            </a:r>
            <a:r>
              <a:rPr lang="ko-KR" altLang="en-US" dirty="0" smtClean="0">
                <a:solidFill>
                  <a:srgbClr val="000000"/>
                </a:solidFill>
                <a:latin typeface="돋움"/>
                <a:ea typeface="돋움"/>
              </a:rPr>
              <a:t>계정관</a:t>
            </a:r>
            <a:r>
              <a:rPr lang="ko-KR" altLang="en-US" dirty="0">
                <a:solidFill>
                  <a:srgbClr val="000000"/>
                </a:solidFill>
                <a:latin typeface="돋움"/>
                <a:ea typeface="돋움"/>
              </a:rPr>
              <a:t>리</a:t>
            </a:r>
            <a:r>
              <a:rPr lang="ko-KR" altLang="en-US" dirty="0" smtClean="0">
                <a:solidFill>
                  <a:srgbClr val="000000"/>
                </a:solidFill>
                <a:latin typeface="돋움"/>
                <a:ea typeface="돋움"/>
              </a:rPr>
              <a:t>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)③</a:t>
            </a:r>
            <a:r>
              <a:rPr lang="en-US" altLang="ko-KR" dirty="0">
                <a:solidFill>
                  <a:srgbClr val="000000"/>
                </a:solidFill>
                <a:latin typeface="돋움"/>
                <a:ea typeface="돋움"/>
                <a:sym typeface="Wingdings" panose="05000000000000000000" pitchFamily="2" charset="2"/>
              </a:rPr>
              <a:t>A </a:t>
            </a:r>
            <a:r>
              <a:rPr lang="ko-KR" altLang="en-US" dirty="0" smtClean="0">
                <a:solidFill>
                  <a:srgbClr val="000000"/>
                </a:solidFill>
                <a:latin typeface="돋움"/>
                <a:ea typeface="돋움"/>
                <a:sym typeface="Wingdings" panose="05000000000000000000" pitchFamily="2" charset="2"/>
              </a:rPr>
              <a:t>계정관</a:t>
            </a:r>
            <a:r>
              <a:rPr lang="ko-KR" altLang="en-US" dirty="0">
                <a:solidFill>
                  <a:srgbClr val="000000"/>
                </a:solidFill>
                <a:latin typeface="돋움"/>
                <a:ea typeface="돋움"/>
                <a:sym typeface="Wingdings" panose="05000000000000000000" pitchFamily="2" charset="2"/>
              </a:rPr>
              <a:t>리</a:t>
            </a:r>
            <a:r>
              <a:rPr lang="ko-KR" altLang="en-US" dirty="0" smtClean="0">
                <a:solidFill>
                  <a:srgbClr val="000000"/>
                </a:solidFill>
                <a:latin typeface="돋움"/>
                <a:ea typeface="돋움"/>
                <a:sym typeface="Wingdings" panose="05000000000000000000" pitchFamily="2" charset="2"/>
              </a:rPr>
              <a:t>   화면구성</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10800000">
            <a:off x="3475050" y="4680667"/>
            <a:ext cx="756708"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2" name="직사각형 1"/>
          <p:cNvSpPr/>
          <p:nvPr/>
        </p:nvSpPr>
        <p:spPr bwMode="auto">
          <a:xfrm>
            <a:off x="4139952" y="1772817"/>
            <a:ext cx="4444837" cy="4752528"/>
          </a:xfrm>
          <a:prstGeom prst="rect">
            <a:avLst/>
          </a:prstGeom>
          <a:solidFill>
            <a:schemeClr val="bg1">
              <a:lumMod val="8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2276872"/>
            <a:ext cx="4176464" cy="1426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198904" y="2021139"/>
            <a:ext cx="2088232" cy="276999"/>
          </a:xfrm>
          <a:prstGeom prst="rect">
            <a:avLst/>
          </a:prstGeom>
          <a:noFill/>
        </p:spPr>
        <p:txBody>
          <a:bodyPr wrap="square" rtlCol="0">
            <a:spAutoFit/>
          </a:bodyPr>
          <a:lstStyle/>
          <a:p>
            <a:r>
              <a:rPr lang="en-US" altLang="ko-KR" sz="1200" b="1" dirty="0" smtClean="0"/>
              <a:t>1. </a:t>
            </a:r>
            <a:r>
              <a:rPr lang="ko-KR" altLang="en-US" sz="1200" b="1" dirty="0" smtClean="0"/>
              <a:t>비밀번호 설정</a:t>
            </a:r>
            <a:endParaRPr lang="ko-KR" altLang="en-US" sz="1200" b="1" dirty="0"/>
          </a:p>
        </p:txBody>
      </p:sp>
      <p:sp>
        <p:nvSpPr>
          <p:cNvPr id="19" name="TextBox 18"/>
          <p:cNvSpPr txBox="1"/>
          <p:nvPr/>
        </p:nvSpPr>
        <p:spPr>
          <a:xfrm>
            <a:off x="4254492" y="3785913"/>
            <a:ext cx="2088232" cy="276999"/>
          </a:xfrm>
          <a:prstGeom prst="rect">
            <a:avLst/>
          </a:prstGeom>
          <a:noFill/>
        </p:spPr>
        <p:txBody>
          <a:bodyPr wrap="square" rtlCol="0">
            <a:spAutoFit/>
          </a:bodyPr>
          <a:lstStyle/>
          <a:p>
            <a:r>
              <a:rPr lang="en-US" altLang="ko-KR" sz="1200" b="1" dirty="0"/>
              <a:t>2</a:t>
            </a:r>
            <a:r>
              <a:rPr lang="en-US" altLang="ko-KR" sz="1200" b="1" dirty="0" smtClean="0"/>
              <a:t>. SNS </a:t>
            </a:r>
            <a:r>
              <a:rPr lang="ko-KR" altLang="en-US" sz="1200" b="1" dirty="0" smtClean="0"/>
              <a:t>연동</a:t>
            </a:r>
            <a:endParaRPr lang="ko-KR" altLang="en-US" sz="1200" b="1" dirty="0"/>
          </a:p>
        </p:txBody>
      </p:sp>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3623" y="4062912"/>
            <a:ext cx="3384197" cy="2366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3782512"/>
            <a:ext cx="3528392" cy="2700300"/>
          </a:xfrm>
          <a:prstGeom prst="rect">
            <a:avLst/>
          </a:prstGeom>
          <a:noFill/>
          <a:ln w="25400">
            <a:solidFill>
              <a:srgbClr val="FF0000"/>
            </a:solidFill>
            <a:prstDash val="dash"/>
          </a:ln>
        </p:spPr>
        <p:txBody>
          <a:bodyPr wrap="square" rtlCol="0">
            <a:normAutofit/>
          </a:bodyPr>
          <a:lstStyle/>
          <a:p>
            <a:endParaRPr lang="ko-KR" altLang="en-US" dirty="0"/>
          </a:p>
        </p:txBody>
      </p:sp>
      <p:sp>
        <p:nvSpPr>
          <p:cNvPr id="23" name="직사각형 22"/>
          <p:cNvSpPr/>
          <p:nvPr/>
        </p:nvSpPr>
        <p:spPr>
          <a:xfrm>
            <a:off x="96577" y="4149082"/>
            <a:ext cx="3378472" cy="2613552"/>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타 사이트 </a:t>
            </a:r>
            <a:r>
              <a:rPr lang="ko-KR" altLang="en-US" sz="1200" b="1" kern="100" dirty="0" err="1" smtClean="0">
                <a:solidFill>
                  <a:srgbClr val="000000"/>
                </a:solidFill>
                <a:latin typeface="맑은 고딕"/>
                <a:ea typeface="맑은 고딕"/>
                <a:cs typeface="Times New Roman"/>
              </a:rPr>
              <a:t>처럼</a:t>
            </a:r>
            <a:r>
              <a:rPr lang="ko-KR" altLang="en-US" sz="1200" b="1" kern="100" dirty="0" smtClean="0">
                <a:solidFill>
                  <a:srgbClr val="000000"/>
                </a:solidFill>
                <a:latin typeface="맑은 고딕"/>
                <a:ea typeface="맑은 고딕"/>
                <a:cs typeface="Times New Roman"/>
              </a:rPr>
              <a:t> 기존 사용하던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아이디와 패스워드를 통해 로그인 하는 연동의 개념이 아님</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TMIP</a:t>
            </a:r>
            <a:r>
              <a:rPr lang="ko-KR" altLang="en-US" sz="1200" b="1" kern="100" dirty="0" smtClean="0">
                <a:solidFill>
                  <a:srgbClr val="000000"/>
                </a:solidFill>
                <a:latin typeface="맑은 고딕"/>
                <a:ea typeface="맑은 고딕"/>
                <a:cs typeface="Times New Roman"/>
              </a:rPr>
              <a:t>와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의 연동을 통해 학습자가 본인의 종합평가 결과 및 관련 내용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에 업로드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타인에게 자신의 일상 또는 결과물을 보여주고 싶어하는 인간 심리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 </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연동을 통해 얻을 수 있는 효과</a:t>
            </a:r>
            <a:endParaRPr lang="en-US" altLang="ko-KR" sz="1200" b="1" kern="100" dirty="0" smtClean="0">
              <a:solidFill>
                <a:srgbClr val="000000"/>
              </a:solidFill>
              <a:latin typeface="맑은 고딕"/>
              <a:ea typeface="맑은 고딕"/>
              <a:cs typeface="Times New Roman"/>
            </a:endParaRPr>
          </a:p>
          <a:p>
            <a:pPr marL="361950" lvl="1" indent="-180975" algn="just">
              <a:buFont typeface="Wingdings" panose="05000000000000000000" pitchFamily="2" charset="2"/>
              <a:buChar char="ü"/>
            </a:pPr>
            <a:r>
              <a:rPr lang="ko-KR" altLang="en-US" sz="1200" b="1" kern="100" dirty="0" smtClean="0">
                <a:solidFill>
                  <a:srgbClr val="000000"/>
                </a:solidFill>
                <a:latin typeface="맑은 고딕"/>
                <a:ea typeface="맑은 고딕"/>
                <a:cs typeface="Times New Roman"/>
              </a:rPr>
              <a:t>학습자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게시 글</a:t>
            </a:r>
            <a:r>
              <a:rPr lang="en-US" altLang="ko-KR" sz="1200" b="1" kern="100" dirty="0" smtClean="0">
                <a:solidFill>
                  <a:srgbClr val="000000"/>
                </a:solidFill>
                <a:latin typeface="맑은 고딕"/>
                <a:ea typeface="맑은 고딕"/>
                <a:cs typeface="Times New Roman"/>
              </a:rPr>
              <a:t>(ex : PPT p21</a:t>
            </a:r>
            <a:r>
              <a:rPr lang="ko-KR" altLang="en-US" sz="1200" b="1" kern="100" dirty="0" smtClean="0">
                <a:solidFill>
                  <a:srgbClr val="000000"/>
                </a:solidFill>
                <a:latin typeface="맑은 고딕"/>
                <a:ea typeface="맑은 고딕"/>
                <a:cs typeface="Times New Roman"/>
              </a:rPr>
              <a:t>의 종합평가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공유</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을 통한 간접광고</a:t>
            </a:r>
            <a:endParaRPr lang="en-US" altLang="ko-KR" sz="1200" b="1" kern="100" dirty="0" smtClean="0">
              <a:solidFill>
                <a:srgbClr val="000000"/>
              </a:solidFill>
              <a:latin typeface="맑은 고딕"/>
              <a:ea typeface="맑은 고딕"/>
              <a:cs typeface="Times New Roman"/>
            </a:endParaRPr>
          </a:p>
        </p:txBody>
      </p:sp>
      <p:sp>
        <p:nvSpPr>
          <p:cNvPr id="18" name="직사각형 17"/>
          <p:cNvSpPr/>
          <p:nvPr/>
        </p:nvSpPr>
        <p:spPr bwMode="auto">
          <a:xfrm>
            <a:off x="1962377" y="912192"/>
            <a:ext cx="4248472" cy="713135"/>
          </a:xfrm>
          <a:prstGeom prst="rect">
            <a:avLst/>
          </a:prstGeom>
          <a:solidFill>
            <a:srgbClr val="FFFF99"/>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600" b="1" dirty="0" smtClean="0">
                <a:latin typeface="Arial" charset="0"/>
                <a:ea typeface="돋움" pitchFamily="50" charset="-127"/>
              </a:rPr>
              <a:t>SNS </a:t>
            </a:r>
            <a:r>
              <a:rPr kumimoji="1" lang="ko-KR" altLang="en-US" sz="1600" b="1" dirty="0" smtClean="0">
                <a:latin typeface="Arial" charset="0"/>
                <a:ea typeface="돋움" pitchFamily="50" charset="-127"/>
              </a:rPr>
              <a:t>연동 </a:t>
            </a:r>
            <a:r>
              <a:rPr kumimoji="1" lang="en-US" altLang="ko-KR" sz="1600" b="1" dirty="0" smtClean="0">
                <a:latin typeface="Arial" charset="0"/>
                <a:ea typeface="돋움" pitchFamily="50" charset="-127"/>
              </a:rPr>
              <a:t>To Do List</a:t>
            </a:r>
            <a:r>
              <a:rPr kumimoji="1" lang="ko-KR" altLang="en-US" sz="1600" b="1" dirty="0" smtClean="0">
                <a:latin typeface="Arial" charset="0"/>
                <a:ea typeface="돋움" pitchFamily="50" charset="-127"/>
              </a:rPr>
              <a:t>로 </a:t>
            </a:r>
            <a:r>
              <a:rPr kumimoji="1" lang="en-US" altLang="ko-KR" sz="1600" b="1" dirty="0" smtClean="0">
                <a:latin typeface="Arial" charset="0"/>
                <a:ea typeface="돋움" pitchFamily="50" charset="-127"/>
              </a:rPr>
              <a:t>(</a:t>
            </a:r>
            <a:r>
              <a:rPr kumimoji="1" lang="ko-KR" altLang="en-US" sz="1600" b="1" dirty="0" smtClean="0">
                <a:latin typeface="Arial" charset="0"/>
                <a:ea typeface="돋움" pitchFamily="50" charset="-127"/>
              </a:rPr>
              <a:t>시나리오 확정 필요</a:t>
            </a:r>
            <a:r>
              <a:rPr kumimoji="1" lang="en-US" altLang="ko-KR" sz="1600" b="1" dirty="0" smtClean="0">
                <a:latin typeface="Arial" charset="0"/>
                <a:ea typeface="돋움" pitchFamily="50" charset="-127"/>
              </a:rPr>
              <a:t>)</a:t>
            </a:r>
            <a:endParaRPr kumimoji="1" lang="ko-KR" altLang="en-US" sz="1600" b="1" i="0" u="none" strike="noStrike" cap="none" normalizeH="0" baseline="0" dirty="0" smtClean="0">
              <a:ln>
                <a:noFill/>
              </a:ln>
              <a:effectLst/>
              <a:latin typeface="Arial" charset="0"/>
              <a:ea typeface="돋움" pitchFamily="50" charset="-127"/>
            </a:endParaRPr>
          </a:p>
        </p:txBody>
      </p:sp>
    </p:spTree>
    <p:extLst>
      <p:ext uri="{BB962C8B-B14F-4D97-AF65-F5344CB8AC3E}">
        <p14:creationId xmlns:p14="http://schemas.microsoft.com/office/powerpoint/2010/main" val="808305949"/>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default">
  <a:themeElements>
    <a:clrScheme name="">
      <a:dk1>
        <a:srgbClr val="000000"/>
      </a:dk1>
      <a:lt1>
        <a:srgbClr val="FFFFFF"/>
      </a:lt1>
      <a:dk2>
        <a:srgbClr val="000000"/>
      </a:dk2>
      <a:lt2>
        <a:srgbClr val="919191"/>
      </a:lt2>
      <a:accent1>
        <a:srgbClr val="FFFFFF"/>
      </a:accent1>
      <a:accent2>
        <a:srgbClr val="CAE4FE"/>
      </a:accent2>
      <a:accent3>
        <a:srgbClr val="FFFFFF"/>
      </a:accent3>
      <a:accent4>
        <a:srgbClr val="000000"/>
      </a:accent4>
      <a:accent5>
        <a:srgbClr val="FFFFFF"/>
      </a:accent5>
      <a:accent6>
        <a:srgbClr val="B7CFE6"/>
      </a:accent6>
      <a:hlink>
        <a:srgbClr val="0066CC"/>
      </a:hlink>
      <a:folHlink>
        <a:srgbClr val="FFFF99"/>
      </a:folHlink>
    </a:clrScheme>
    <a:fontScheme name="default">
      <a:majorFont>
        <a:latin typeface="Arial"/>
        <a:ea typeface="돋움"/>
        <a:cs typeface=""/>
      </a:majorFont>
      <a:minorFont>
        <a:latin typeface="Arial"/>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lnDef>
  </a:objectDefaults>
  <a:extraClrSchemeLst>
    <a:extraClrScheme>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26564</TotalTime>
  <Words>1899</Words>
  <Application>Microsoft Office PowerPoint</Application>
  <PresentationFormat>화면 슬라이드 쇼(4:3)</PresentationFormat>
  <Paragraphs>457</Paragraphs>
  <Slides>35</Slides>
  <Notes>0</Notes>
  <HiddenSlides>0</HiddenSlides>
  <MMClips>0</MMClips>
  <ScaleCrop>false</ScaleCrop>
  <HeadingPairs>
    <vt:vector size="4" baseType="variant">
      <vt:variant>
        <vt:lpstr>테마</vt:lpstr>
      </vt:variant>
      <vt:variant>
        <vt:i4>1</vt:i4>
      </vt:variant>
      <vt:variant>
        <vt:lpstr>슬라이드 제목</vt:lpstr>
      </vt:variant>
      <vt:variant>
        <vt:i4>35</vt:i4>
      </vt:variant>
    </vt:vector>
  </HeadingPairs>
  <TitlesOfParts>
    <vt:vector size="36" baseType="lpstr">
      <vt:lpstr>default</vt:lpstr>
      <vt:lpstr>The Mandarin UI UX 기획 보드 - 학습자</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Kyle Jo</dc:creator>
  <cp:lastModifiedBy>Gin Song</cp:lastModifiedBy>
  <cp:revision>171</cp:revision>
  <dcterms:created xsi:type="dcterms:W3CDTF">2014-09-17T04:32:25Z</dcterms:created>
  <dcterms:modified xsi:type="dcterms:W3CDTF">2014-10-29T07:57:24Z</dcterms:modified>
</cp:coreProperties>
</file>