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2"/>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49" r:id="rId27"/>
    <p:sldId id="348" r:id="rId28"/>
    <p:sldId id="350" r:id="rId29"/>
    <p:sldId id="354" r:id="rId30"/>
    <p:sldId id="352" r:id="rId31"/>
    <p:sldId id="355" r:id="rId32"/>
    <p:sldId id="356" r:id="rId33"/>
    <p:sldId id="357" r:id="rId34"/>
    <p:sldId id="343" r:id="rId35"/>
    <p:sldId id="359" r:id="rId36"/>
    <p:sldId id="358" r:id="rId37"/>
    <p:sldId id="360" r:id="rId38"/>
    <p:sldId id="361" r:id="rId39"/>
    <p:sldId id="307" r:id="rId40"/>
    <p:sldId id="308" r:id="rId41"/>
    <p:sldId id="363" r:id="rId42"/>
    <p:sldId id="378" r:id="rId43"/>
    <p:sldId id="379" r:id="rId44"/>
    <p:sldId id="312" r:id="rId45"/>
    <p:sldId id="364" r:id="rId46"/>
    <p:sldId id="362" r:id="rId47"/>
    <p:sldId id="306" r:id="rId48"/>
    <p:sldId id="365" r:id="rId49"/>
    <p:sldId id="309" r:id="rId50"/>
    <p:sldId id="310" r:id="rId5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99"/>
    <a:srgbClr val="FFFFCC"/>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p:scale>
          <a:sx n="80" d="100"/>
          <a:sy n="80" d="100"/>
        </p:scale>
        <p:origin x="594" y="2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9.png"/><Relationship Id="rId7"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2014. 10. 07</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a:t>
            </a:r>
            <a:r>
              <a:rPr lang="ko-KR" altLang="en-US" dirty="0" smtClean="0">
                <a:latin typeface="+mj-ea"/>
              </a:rPr>
              <a:t>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a:t>
            </a:r>
            <a:r>
              <a:rPr lang="ko-KR" altLang="en-US" dirty="0" smtClean="0">
                <a:solidFill>
                  <a:srgbClr val="000000"/>
                </a:solidFill>
                <a:latin typeface="돋움"/>
                <a:ea typeface="돋움"/>
              </a:rPr>
              <a:t>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107504" y="4388119"/>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진행도</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a:t>
            </a:r>
            <a:r>
              <a:rPr lang="ko-KR" altLang="en-US" sz="1000" b="1" dirty="0" smtClean="0"/>
              <a:t>및 완료 </a:t>
            </a:r>
            <a:r>
              <a:rPr lang="en-US" altLang="ko-KR" sz="1000" b="1" dirty="0" smtClean="0"/>
              <a:t>/ </a:t>
            </a:r>
            <a:r>
              <a:rPr lang="ko-KR" altLang="en-US" sz="1000" b="1" dirty="0" smtClean="0"/>
              <a:t>미완료  클릭 </a:t>
            </a:r>
            <a:r>
              <a:rPr lang="ko-KR" altLang="en-US" sz="1000" b="1" dirty="0" smtClean="0"/>
              <a:t>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a:t>
            </a:r>
            <a:r>
              <a:rPr lang="ko-KR" altLang="en-US" sz="1000" b="1" dirty="0" smtClean="0"/>
              <a:t>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a:t>
            </a:r>
            <a:r>
              <a:rPr lang="ko-KR" altLang="en-US" sz="1000" b="1" dirty="0" smtClean="0">
                <a:sym typeface="Wingdings" panose="05000000000000000000" pitchFamily="2" charset="2"/>
              </a:rPr>
              <a:t>등 </a:t>
            </a:r>
            <a:r>
              <a:rPr lang="ko-KR" altLang="en-US" sz="1000" b="1" dirty="0" smtClean="0">
                <a:sym typeface="Wingdings" panose="05000000000000000000" pitchFamily="2" charset="2"/>
              </a:rPr>
              <a:t>해당사항 선택</a:t>
            </a:r>
            <a:r>
              <a:rPr lang="en-US" altLang="ko-KR" sz="1000" b="1" dirty="0" smtClean="0"/>
              <a:t>)</a:t>
            </a:r>
            <a:endParaRPr lang="en-US" altLang="ko-KR" sz="1000" b="1" dirty="0" smtClean="0"/>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a:t>
            </a:r>
            <a:r>
              <a:rPr lang="ko-KR" altLang="en-US" sz="1000" b="1" dirty="0" smtClean="0"/>
              <a:t>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교육보고 </a:t>
            </a:r>
            <a:r>
              <a:rPr lang="ko-KR" altLang="en-US" dirty="0" smtClean="0">
                <a:solidFill>
                  <a:srgbClr val="000000"/>
                </a:solidFill>
                <a:latin typeface="돋움"/>
                <a:ea typeface="돋움"/>
                <a:sym typeface="Wingdings" panose="05000000000000000000" pitchFamily="2" charset="2"/>
              </a:rPr>
              <a:t>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chemeClr val="accent2">
                    <a:lumMod val="50000"/>
                  </a:schemeClr>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chemeClr val="accent2">
                    <a:lumMod val="50000"/>
                  </a:schemeClr>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a:t>
            </a:r>
            <a:r>
              <a:rPr kumimoji="1" lang="ko-KR" altLang="en-US" sz="1000" b="1" dirty="0">
                <a:latin typeface="Arial" charset="0"/>
                <a:ea typeface="돋움" pitchFamily="50" charset="-127"/>
              </a:rPr>
              <a:t>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a:t>
            </a:r>
            <a:r>
              <a:rPr kumimoji="1" lang="ko-KR" altLang="en-US" sz="1000" b="1" dirty="0">
                <a:latin typeface="Arial" charset="0"/>
                <a:ea typeface="돋움" pitchFamily="50" charset="-127"/>
              </a:rPr>
              <a:t>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0" name="직사각형 39"/>
          <p:cNvSpPr/>
          <p:nvPr/>
        </p:nvSpPr>
        <p:spPr bwMode="auto">
          <a:xfrm>
            <a:off x="7464352"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88416"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2" name="직사각형 41"/>
          <p:cNvSpPr/>
          <p:nvPr/>
        </p:nvSpPr>
        <p:spPr bwMode="auto">
          <a:xfrm>
            <a:off x="7476019"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38704"/>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2014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760674565"/>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420327"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525766164"/>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팝업</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①공지사항</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en-US" altLang="ko-KR" dirty="0" smtClean="0">
                <a:solidFill>
                  <a:srgbClr val="000000"/>
                </a:solidFill>
                <a:latin typeface="돋움"/>
                <a:ea typeface="돋움"/>
                <a:sym typeface="Wingdings" panose="05000000000000000000" pitchFamily="2" charset="2"/>
              </a:rPr>
              <a:t>)</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381735" y="3410567"/>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a:t>
              </a:r>
              <a:r>
                <a:rPr kumimoji="1" lang="ko-KR" altLang="en-US" sz="900" b="1" dirty="0" err="1" smtClean="0">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24751</TotalTime>
  <Words>4458</Words>
  <Application>Microsoft Office PowerPoint</Application>
  <PresentationFormat>화면 슬라이드 쇼(4:3)</PresentationFormat>
  <Paragraphs>1322</Paragraphs>
  <Slides>50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50</vt:i4>
      </vt:variant>
    </vt:vector>
  </HeadingPairs>
  <TitlesOfParts>
    <vt:vector size="57" baseType="lpstr">
      <vt:lpstr>HY견고딕</vt:lpstr>
      <vt:lpstr>돋움</vt:lpstr>
      <vt:lpstr>맑은 고딕</vt:lpstr>
      <vt:lpstr>Arial</vt:lpstr>
      <vt:lpstr>Times New Roman</vt:lpstr>
      <vt:lpstr>Wingdings</vt: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336</cp:revision>
  <dcterms:created xsi:type="dcterms:W3CDTF">2014-09-17T04:32:25Z</dcterms:created>
  <dcterms:modified xsi:type="dcterms:W3CDTF">2014-10-23T07:12:33Z</dcterms:modified>
</cp:coreProperties>
</file>