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2"/>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6" r:id="rId21"/>
    <p:sldId id="377" r:id="rId22"/>
    <p:sldId id="370" r:id="rId23"/>
    <p:sldId id="342" r:id="rId24"/>
    <p:sldId id="334" r:id="rId25"/>
    <p:sldId id="347" r:id="rId26"/>
    <p:sldId id="349" r:id="rId27"/>
    <p:sldId id="348" r:id="rId28"/>
    <p:sldId id="350" r:id="rId29"/>
    <p:sldId id="354" r:id="rId30"/>
    <p:sldId id="352" r:id="rId31"/>
    <p:sldId id="355" r:id="rId32"/>
    <p:sldId id="356" r:id="rId33"/>
    <p:sldId id="357" r:id="rId34"/>
    <p:sldId id="343" r:id="rId35"/>
    <p:sldId id="359" r:id="rId36"/>
    <p:sldId id="358" r:id="rId37"/>
    <p:sldId id="360" r:id="rId38"/>
    <p:sldId id="361" r:id="rId39"/>
    <p:sldId id="307" r:id="rId40"/>
    <p:sldId id="308" r:id="rId41"/>
    <p:sldId id="363" r:id="rId42"/>
    <p:sldId id="378" r:id="rId43"/>
    <p:sldId id="379" r:id="rId44"/>
    <p:sldId id="312" r:id="rId45"/>
    <p:sldId id="364" r:id="rId46"/>
    <p:sldId id="362" r:id="rId47"/>
    <p:sldId id="306" r:id="rId48"/>
    <p:sldId id="365" r:id="rId49"/>
    <p:sldId id="309" r:id="rId50"/>
    <p:sldId id="310" r:id="rId5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FFFF99"/>
    <a:srgbClr val="FFFFCC"/>
    <a:srgbClr val="FFFFFF"/>
    <a:srgbClr val="CC3300"/>
    <a:srgbClr val="CC0000"/>
    <a:srgbClr val="009900"/>
    <a:srgbClr val="FF5050"/>
    <a:srgbClr val="FF7C8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6" autoAdjust="0"/>
    <p:restoredTop sz="95494" autoAdjust="0"/>
  </p:normalViewPr>
  <p:slideViewPr>
    <p:cSldViewPr snapToObjects="1">
      <p:cViewPr>
        <p:scale>
          <a:sx n="80" d="100"/>
          <a:sy n="80" d="100"/>
        </p:scale>
        <p:origin x="546" y="22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4.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9.png"/><Relationship Id="rId7" Type="http://schemas.openxmlformats.org/officeDocument/2006/relationships/image" Target="../media/image24.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2.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1.jp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2.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1.jp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a:t>
            </a:r>
            <a:r>
              <a:rPr lang="en-US" altLang="ko-KR" sz="1200" b="1" dirty="0" smtClean="0">
                <a:latin typeface="+mj-ea"/>
                <a:ea typeface="+mj-ea"/>
              </a:rPr>
              <a:t>23</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a:t>
            </a:r>
            <a:r>
              <a:rPr lang="ko-KR" altLang="en-US" dirty="0" smtClean="0">
                <a:latin typeface="+mj-ea"/>
              </a:rPr>
              <a:t>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a:t>
            </a:r>
            <a:r>
              <a:rPr lang="ko-KR" altLang="en-US" dirty="0" smtClean="0">
                <a:solidFill>
                  <a:srgbClr val="000000"/>
                </a:solidFill>
                <a:latin typeface="돋움"/>
                <a:ea typeface="돋움"/>
              </a:rPr>
              <a:t>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107504" y="4388119"/>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진행도</a:t>
            </a:r>
            <a:endParaRPr kumimoji="1" lang="en-US" altLang="ko-KR" sz="1200" b="1" dirty="0" smtClean="0">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826705078"/>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팝업 체크박스 중복 선택 및 검색 가능</a:t>
            </a:r>
            <a:endParaRPr lang="en-US" altLang="ko-KR" sz="1200" b="1" kern="100" dirty="0" smtClean="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 </a:t>
            </a:r>
            <a:r>
              <a:rPr lang="ko-KR" altLang="en-US" sz="1100" b="1" kern="100" dirty="0" err="1" smtClean="0">
                <a:latin typeface="맑은 고딕"/>
                <a:ea typeface="맑은 고딕"/>
                <a:cs typeface="Times New Roman"/>
              </a:rPr>
              <a:t>최상단</a:t>
            </a:r>
            <a:r>
              <a:rPr lang="ko-KR" altLang="en-US" sz="1100" b="1" kern="100" dirty="0" smtClean="0">
                <a:latin typeface="맑은 고딕"/>
                <a:ea typeface="맑은 고딕"/>
                <a:cs typeface="Times New Roman"/>
              </a:rPr>
              <a:t> 고정 </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a:latin typeface="맑은 고딕"/>
                <a:ea typeface="맑은 고딕"/>
                <a:cs typeface="Times New Roman"/>
              </a:rPr>
              <a:t> </a:t>
            </a:r>
            <a:r>
              <a:rPr lang="ko-KR" altLang="en-US" sz="1100" b="1" kern="100" dirty="0" smtClean="0">
                <a:latin typeface="맑은 고딕"/>
                <a:ea typeface="맑은 고딕"/>
                <a:cs typeface="Times New Roman"/>
              </a:rPr>
              <a:t>헤드라인 </a:t>
            </a:r>
            <a:r>
              <a:rPr lang="en-US" altLang="ko-KR" sz="1100" b="1" kern="100" dirty="0" smtClean="0">
                <a:latin typeface="맑은 고딕"/>
                <a:ea typeface="맑은 고딕"/>
                <a:cs typeface="Times New Roman"/>
              </a:rPr>
              <a:t>3</a:t>
            </a:r>
            <a:r>
              <a:rPr lang="ko-KR" altLang="en-US" sz="1100" b="1" kern="100" dirty="0" smtClean="0">
                <a:latin typeface="맑은 고딕"/>
                <a:ea typeface="맑은 고딕"/>
                <a:cs typeface="Times New Roman"/>
              </a:rPr>
              <a:t>초 마다 새로운 내용으로 전환</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클릭 시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화면으로 연동</a:t>
            </a:r>
            <a:endParaRPr lang="en-US" altLang="ko-KR" sz="1100" b="1" kern="100" dirty="0" smtClean="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42026" y="1761746"/>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8072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a:t>
            </a:r>
            <a:r>
              <a:rPr lang="ko-KR" altLang="en-US" sz="1000" b="1" dirty="0" smtClean="0"/>
              <a:t>및 완료 </a:t>
            </a:r>
            <a:r>
              <a:rPr lang="en-US" altLang="ko-KR" sz="1000" b="1" dirty="0" smtClean="0"/>
              <a:t>/ </a:t>
            </a:r>
            <a:r>
              <a:rPr lang="ko-KR" altLang="en-US" sz="1000" b="1" dirty="0" smtClean="0"/>
              <a:t>미완료  클릭 </a:t>
            </a:r>
            <a:r>
              <a:rPr lang="ko-KR" altLang="en-US" sz="1000" b="1" dirty="0" smtClean="0"/>
              <a:t>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16200000" flipH="1">
            <a:off x="5720209" y="1416201"/>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78473"/>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a:t>
            </a:r>
            <a:r>
              <a:rPr lang="ko-KR" altLang="en-US" sz="1000" b="1" dirty="0" smtClean="0"/>
              <a:t>화면</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t>X : </a:t>
            </a:r>
            <a:r>
              <a:rPr lang="ko-KR" altLang="en-US" sz="1000" b="1" dirty="0" smtClean="0"/>
              <a:t>수업캔슬</a:t>
            </a:r>
            <a:r>
              <a:rPr lang="en-US" altLang="ko-KR" sz="1000" b="1" dirty="0" smtClean="0"/>
              <a:t>( 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a:t>
            </a:r>
            <a:r>
              <a:rPr lang="en-US" altLang="ko-KR" sz="1000" b="1" dirty="0" smtClean="0">
                <a:sym typeface="Wingdings" panose="05000000000000000000" pitchFamily="2" charset="2"/>
              </a:rPr>
              <a:t>– ex) </a:t>
            </a:r>
            <a:r>
              <a:rPr lang="ko-KR" altLang="en-US" sz="1000" b="1" dirty="0" smtClean="0">
                <a:sym typeface="Wingdings" panose="05000000000000000000" pitchFamily="2" charset="2"/>
              </a:rPr>
              <a:t>긴급회의</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기타 </a:t>
            </a:r>
            <a:r>
              <a:rPr lang="ko-KR" altLang="en-US" sz="1000" b="1" dirty="0" smtClean="0">
                <a:sym typeface="Wingdings" panose="05000000000000000000" pitchFamily="2" charset="2"/>
              </a:rPr>
              <a:t>등 </a:t>
            </a:r>
            <a:r>
              <a:rPr lang="ko-KR" altLang="en-US" sz="1000" b="1" dirty="0" smtClean="0">
                <a:sym typeface="Wingdings" panose="05000000000000000000" pitchFamily="2" charset="2"/>
              </a:rPr>
              <a:t>해당사항 선택</a:t>
            </a:r>
            <a:r>
              <a:rPr lang="en-US" altLang="ko-KR" sz="1000" b="1" dirty="0" smtClean="0"/>
              <a:t>)</a:t>
            </a:r>
            <a:endParaRPr lang="en-US" altLang="ko-KR" sz="1000" b="1" dirty="0" smtClean="0"/>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a:t>
            </a:r>
            <a:r>
              <a:rPr lang="ko-KR" altLang="en-US" sz="1000" b="1" dirty="0" smtClean="0"/>
              <a:t>활성화</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89418328"/>
              </p:ext>
            </p:extLst>
          </p:nvPr>
        </p:nvGraphicFramePr>
        <p:xfrm>
          <a:off x="3423505"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TextBox 51"/>
          <p:cNvSpPr txBox="1"/>
          <p:nvPr/>
        </p:nvSpPr>
        <p:spPr>
          <a:xfrm>
            <a:off x="4176512" y="5508182"/>
            <a:ext cx="138242" cy="150250"/>
          </a:xfrm>
          <a:prstGeom prst="rect">
            <a:avLst/>
          </a:prstGeom>
          <a:noFill/>
          <a:ln w="25400">
            <a:solidFill>
              <a:srgbClr val="FF0000"/>
            </a:solidFill>
            <a:prstDash val="dash"/>
          </a:ln>
        </p:spPr>
        <p:txBody>
          <a:bodyPr wrap="square" rtlCol="0">
            <a:normAutofit fontScale="25000" lnSpcReduction="20000"/>
          </a:bodyPr>
          <a:lstStyle/>
          <a:p>
            <a:endParaRPr lang="ko-KR" altLang="en-US" dirty="0"/>
          </a:p>
        </p:txBody>
      </p:sp>
      <p:sp>
        <p:nvSpPr>
          <p:cNvPr id="55" name="직사각형 54"/>
          <p:cNvSpPr/>
          <p:nvPr/>
        </p:nvSpPr>
        <p:spPr>
          <a:xfrm>
            <a:off x="41316" y="4638352"/>
            <a:ext cx="1282998" cy="137421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cxnSp>
        <p:nvCxnSpPr>
          <p:cNvPr id="13" name="꺾인 연결선 12"/>
          <p:cNvCxnSpPr>
            <a:stCxn id="52" idx="1"/>
            <a:endCxn id="55" idx="0"/>
          </p:cNvCxnSpPr>
          <p:nvPr/>
        </p:nvCxnSpPr>
        <p:spPr bwMode="auto">
          <a:xfrm rot="10800000">
            <a:off x="682816" y="4638353"/>
            <a:ext cx="3493697" cy="944955"/>
          </a:xfrm>
          <a:prstGeom prst="bentConnector4">
            <a:avLst>
              <a:gd name="adj1" fmla="val 40819"/>
              <a:gd name="adj2" fmla="val 1241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표 60"/>
          <p:cNvGraphicFramePr>
            <a:graphicFrameLocks noGrp="1"/>
          </p:cNvGraphicFramePr>
          <p:nvPr>
            <p:extLst>
              <p:ext uri="{D42A27DB-BD31-4B8C-83A1-F6EECF244321}">
                <p14:modId xmlns:p14="http://schemas.microsoft.com/office/powerpoint/2010/main" val="1779662153"/>
              </p:ext>
            </p:extLst>
          </p:nvPr>
        </p:nvGraphicFramePr>
        <p:xfrm>
          <a:off x="190398" y="5035009"/>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2" name="그림 61"/>
          <p:cNvPicPr>
            <a:picLocks noChangeAspect="1"/>
          </p:cNvPicPr>
          <p:nvPr/>
        </p:nvPicPr>
        <p:blipFill>
          <a:blip r:embed="rId9"/>
          <a:stretch>
            <a:fillRect/>
          </a:stretch>
        </p:blipFill>
        <p:spPr>
          <a:xfrm>
            <a:off x="231315" y="5032447"/>
            <a:ext cx="161925" cy="161925"/>
          </a:xfrm>
          <a:prstGeom prst="rect">
            <a:avLst/>
          </a:prstGeom>
        </p:spPr>
      </p:pic>
      <p:pic>
        <p:nvPicPr>
          <p:cNvPr id="63" name="그림 62"/>
          <p:cNvPicPr>
            <a:picLocks noChangeAspect="1"/>
          </p:cNvPicPr>
          <p:nvPr/>
        </p:nvPicPr>
        <p:blipFill>
          <a:blip r:embed="rId9"/>
          <a:stretch>
            <a:fillRect/>
          </a:stretch>
        </p:blipFill>
        <p:spPr>
          <a:xfrm>
            <a:off x="231315" y="5217103"/>
            <a:ext cx="161925" cy="161925"/>
          </a:xfrm>
          <a:prstGeom prst="rect">
            <a:avLst/>
          </a:prstGeom>
        </p:spPr>
      </p:pic>
      <p:pic>
        <p:nvPicPr>
          <p:cNvPr id="65" name="그림 64"/>
          <p:cNvPicPr>
            <a:picLocks noChangeAspect="1"/>
          </p:cNvPicPr>
          <p:nvPr/>
        </p:nvPicPr>
        <p:blipFill>
          <a:blip r:embed="rId9"/>
          <a:stretch>
            <a:fillRect/>
          </a:stretch>
        </p:blipFill>
        <p:spPr>
          <a:xfrm>
            <a:off x="231315" y="5579119"/>
            <a:ext cx="161925" cy="161925"/>
          </a:xfrm>
          <a:prstGeom prst="rect">
            <a:avLst/>
          </a:prstGeom>
        </p:spPr>
      </p:pic>
      <p:pic>
        <p:nvPicPr>
          <p:cNvPr id="66" name="그림 65"/>
          <p:cNvPicPr>
            <a:picLocks noChangeAspect="1"/>
          </p:cNvPicPr>
          <p:nvPr/>
        </p:nvPicPr>
        <p:blipFill>
          <a:blip r:embed="rId9"/>
          <a:stretch>
            <a:fillRect/>
          </a:stretch>
        </p:blipFill>
        <p:spPr>
          <a:xfrm>
            <a:off x="231315" y="5393517"/>
            <a:ext cx="161925" cy="161925"/>
          </a:xfrm>
          <a:prstGeom prst="rect">
            <a:avLst/>
          </a:prstGeom>
        </p:spPr>
      </p:pic>
      <p:sp>
        <p:nvSpPr>
          <p:cNvPr id="23" name="TextBox 22"/>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67" name="TextBox 66"/>
          <p:cNvSpPr txBox="1"/>
          <p:nvPr/>
        </p:nvSpPr>
        <p:spPr>
          <a:xfrm>
            <a:off x="3282332" y="5953621"/>
            <a:ext cx="2762546" cy="9593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6" name="꺾인 연결선 25"/>
          <p:cNvCxnSpPr>
            <a:stCxn id="67" idx="0"/>
            <a:endCxn id="23" idx="1"/>
          </p:cNvCxnSpPr>
          <p:nvPr/>
        </p:nvCxnSpPr>
        <p:spPr bwMode="auto">
          <a:xfrm rot="5400000" flipH="1" flipV="1">
            <a:off x="3664060" y="2232682"/>
            <a:ext cx="4720485" cy="2721395"/>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516193" y="23966"/>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Summit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교육보고 </a:t>
            </a:r>
            <a:r>
              <a:rPr lang="ko-KR" altLang="en-US" dirty="0" smtClean="0">
                <a:solidFill>
                  <a:srgbClr val="000000"/>
                </a:solidFill>
                <a:latin typeface="돋움"/>
                <a:ea typeface="돋움"/>
                <a:sym typeface="Wingdings" panose="05000000000000000000" pitchFamily="2" charset="2"/>
              </a:rPr>
              <a:t>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chemeClr val="accent2">
                    <a:lumMod val="50000"/>
                  </a:schemeClr>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chemeClr val="accent2">
                    <a:lumMod val="50000"/>
                  </a:schemeClr>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a:t>
            </a:r>
            <a:r>
              <a:rPr kumimoji="1" lang="ko-KR" altLang="en-US" sz="1000" b="1" dirty="0">
                <a:latin typeface="Arial" charset="0"/>
                <a:ea typeface="돋움" pitchFamily="50" charset="-127"/>
              </a:rPr>
              <a:t>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a:t>
            </a:r>
            <a:r>
              <a:rPr kumimoji="1" lang="ko-KR" altLang="en-US" sz="1000" b="1" dirty="0">
                <a:latin typeface="Arial" charset="0"/>
                <a:ea typeface="돋움" pitchFamily="50" charset="-127"/>
              </a:rPr>
              <a:t>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1</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43642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48301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44730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7"/>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4033054828"/>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8"/>
          <a:stretch>
            <a:fillRect/>
          </a:stretch>
        </p:blipFill>
        <p:spPr>
          <a:xfrm>
            <a:off x="2101956" y="5366524"/>
            <a:ext cx="1831389" cy="171450"/>
          </a:xfrm>
          <a:prstGeom prst="rect">
            <a:avLst/>
          </a:prstGeom>
        </p:spPr>
      </p:pic>
      <p:pic>
        <p:nvPicPr>
          <p:cNvPr id="14" name="그림 13"/>
          <p:cNvPicPr>
            <a:picLocks noChangeAspect="1"/>
          </p:cNvPicPr>
          <p:nvPr/>
        </p:nvPicPr>
        <p:blipFill>
          <a:blip r:embed="rId9"/>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100815355"/>
              </p:ext>
            </p:extLst>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57530"/>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0" name="TextBox 39"/>
          <p:cNvSpPr txBox="1"/>
          <p:nvPr/>
        </p:nvSpPr>
        <p:spPr>
          <a:xfrm>
            <a:off x="3319149" y="3491948"/>
            <a:ext cx="1386233" cy="292981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endCxn id="41" idx="3"/>
          </p:cNvCxnSpPr>
          <p:nvPr/>
        </p:nvCxnSpPr>
        <p:spPr bwMode="auto">
          <a:xfrm rot="10800000">
            <a:off x="1691681" y="4257092"/>
            <a:ext cx="1627469" cy="68407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35758"/>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0" name="직사각형 39"/>
          <p:cNvSpPr/>
          <p:nvPr/>
        </p:nvSpPr>
        <p:spPr bwMode="auto">
          <a:xfrm>
            <a:off x="7464352"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834928631"/>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5555"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val="4277055367"/>
              </p:ext>
            </p:extLst>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extLst>
              <p:ext uri="{D42A27DB-BD31-4B8C-83A1-F6EECF244321}">
                <p14:modId xmlns:p14="http://schemas.microsoft.com/office/powerpoint/2010/main" val="57418741"/>
              </p:ext>
            </p:extLst>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2" name="직사각형 41"/>
          <p:cNvSpPr/>
          <p:nvPr/>
        </p:nvSpPr>
        <p:spPr bwMode="auto">
          <a:xfrm>
            <a:off x="7488416"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4751386"/>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212"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2" name="직사각형 41"/>
          <p:cNvSpPr/>
          <p:nvPr/>
        </p:nvSpPr>
        <p:spPr bwMode="auto">
          <a:xfrm>
            <a:off x="7476019"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76791421"/>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latin typeface="Arial" charset="0"/>
                <a:ea typeface="돋움" pitchFamily="50" charset="-127"/>
              </a:rPr>
              <a:t>학습자 </a:t>
            </a:r>
            <a:r>
              <a:rPr kumimoji="1" lang="en-US" altLang="ko-KR" sz="1000" b="1" dirty="0" smtClean="0">
                <a:latin typeface="Arial" charset="0"/>
                <a:ea typeface="돋움" pitchFamily="50" charset="-127"/>
              </a:rPr>
              <a:t>UX </a:t>
            </a:r>
            <a:r>
              <a:rPr kumimoji="1" lang="ko-KR" altLang="en-US" sz="1000" b="1" dirty="0" smtClean="0">
                <a:latin typeface="Arial" charset="0"/>
                <a:ea typeface="돋움" pitchFamily="50" charset="-127"/>
              </a:rPr>
              <a:t>기획 </a:t>
            </a:r>
            <a:r>
              <a:rPr kumimoji="1" lang="en-US" altLang="ko-KR" sz="1000" b="1" dirty="0" smtClean="0">
                <a:latin typeface="Arial" charset="0"/>
                <a:ea typeface="돋움" pitchFamily="50" charset="-127"/>
              </a:rPr>
              <a:t>P17)</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38704"/>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2014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760674565"/>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82627" y="1316296"/>
            <a:ext cx="7488390" cy="4099811"/>
          </a:xfrm>
          <a:prstGeom prst="rect">
            <a:avLst/>
          </a:prstGeom>
          <a:solidFill>
            <a:srgbClr val="FFC000"/>
          </a:solidFill>
          <a:ln>
            <a:solidFill>
              <a:srgbClr val="808080"/>
            </a:solidFill>
          </a:ln>
        </p:spPr>
        <p:txBody>
          <a:bodyPr wrap="square" rtlCol="0" anchor="ctr">
            <a:normAutofit/>
          </a:bodyPr>
          <a:lstStyle/>
          <a:p>
            <a:pPr marL="171450" indent="-171450" fontAlgn="ctr" latinLnBrk="0">
              <a:spcBef>
                <a:spcPct val="20000"/>
              </a:spcBef>
              <a:spcAft>
                <a:spcPct val="0"/>
              </a:spcAft>
              <a:buFont typeface="Arial" panose="020B0604020202020204" pitchFamily="34" charset="0"/>
              <a:buChar char="•"/>
              <a:tabLst>
                <a:tab pos="1028700" algn="l"/>
              </a:tabLst>
            </a:pPr>
            <a:r>
              <a:rPr kumimoji="1" lang="ko-KR" altLang="en-US" sz="1200" b="1" dirty="0">
                <a:latin typeface="Arial" charset="0"/>
                <a:ea typeface="돋움" pitchFamily="50" charset="-127"/>
              </a:rPr>
              <a:t>학생 시험 결과 피드백에 대한 </a:t>
            </a:r>
            <a:r>
              <a:rPr kumimoji="1" lang="ko-KR" altLang="en-US" sz="1200" b="1" dirty="0" err="1">
                <a:latin typeface="Arial" charset="0"/>
                <a:ea typeface="돋움" pitchFamily="50" charset="-127"/>
              </a:rPr>
              <a:t>장표</a:t>
            </a:r>
            <a:r>
              <a:rPr kumimoji="1" lang="ko-KR" altLang="en-US" sz="1200" b="1" dirty="0">
                <a:latin typeface="Arial" charset="0"/>
                <a:ea typeface="돋움" pitchFamily="50" charset="-127"/>
              </a:rPr>
              <a:t> 필요 </a:t>
            </a:r>
            <a:r>
              <a:rPr kumimoji="1" lang="en-US" altLang="ko-KR" sz="1200" b="1" dirty="0">
                <a:latin typeface="Arial" charset="0"/>
                <a:ea typeface="돋움" pitchFamily="50" charset="-127"/>
              </a:rPr>
              <a:t>(</a:t>
            </a:r>
            <a:r>
              <a:rPr kumimoji="1" lang="ko-KR" altLang="en-US" sz="1200" b="1" dirty="0">
                <a:latin typeface="Arial" charset="0"/>
                <a:ea typeface="돋움" pitchFamily="50" charset="-127"/>
              </a:rPr>
              <a:t>학습자 </a:t>
            </a:r>
            <a:r>
              <a:rPr kumimoji="1" lang="en-US" altLang="ko-KR" sz="1200" b="1" dirty="0">
                <a:latin typeface="Arial" charset="0"/>
                <a:ea typeface="돋움" pitchFamily="50" charset="-127"/>
              </a:rPr>
              <a:t>UX 17)</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en-US" altLang="ko-KR" sz="1200" b="1" dirty="0">
                <a:latin typeface="Arial" charset="0"/>
                <a:ea typeface="돋움" pitchFamily="50" charset="-127"/>
              </a:rPr>
              <a:t>WRT, SPK </a:t>
            </a:r>
            <a:r>
              <a:rPr kumimoji="1" lang="ko-KR" altLang="en-US" sz="1200" b="1" dirty="0">
                <a:latin typeface="Arial" charset="0"/>
                <a:ea typeface="돋움" pitchFamily="50" charset="-127"/>
              </a:rPr>
              <a:t>피드백 주기</a:t>
            </a:r>
            <a:r>
              <a:rPr kumimoji="1" lang="en-US" altLang="ko-KR" sz="12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200" b="1" dirty="0" err="1">
                <a:latin typeface="Arial" charset="0"/>
                <a:ea typeface="돋움" pitchFamily="50" charset="-127"/>
              </a:rPr>
              <a:t>ㅇㅇㅇ</a:t>
            </a:r>
            <a:endParaRPr kumimoji="1" lang="en-US" altLang="ko-KR" sz="1200" b="1" dirty="0">
              <a:latin typeface="Arial" charset="0"/>
              <a:ea typeface="돋움" pitchFamily="50" charset="-127"/>
            </a:endParaRPr>
          </a:p>
          <a:p>
            <a:pPr marL="171450" indent="-171450" fontAlgn="ctr" latinLnBrk="0">
              <a:spcBef>
                <a:spcPct val="20000"/>
              </a:spcBef>
              <a:spcAft>
                <a:spcPct val="0"/>
              </a:spcAft>
              <a:buFont typeface="Arial" panose="020B0604020202020204" pitchFamily="34" charset="0"/>
              <a:buChar char="•"/>
              <a:tabLst>
                <a:tab pos="1028700" algn="l"/>
              </a:tabLst>
            </a:pPr>
            <a:endParaRPr kumimoji="1" lang="en-US" altLang="ko-KR" sz="1200" b="1" dirty="0">
              <a:latin typeface="Arial" charset="0"/>
              <a:ea typeface="돋움" pitchFamily="50" charset="-127"/>
            </a:endParaRPr>
          </a:p>
        </p:txBody>
      </p:sp>
      <p:sp>
        <p:nvSpPr>
          <p:cNvPr id="43" name="TextBox 4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420327"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525766164"/>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창으로 팝업</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피드백</a:t>
            </a:r>
            <a:r>
              <a:rPr lang="en-US" altLang="ko-KR" b="1" kern="0" dirty="0" smtClean="0"/>
              <a:t>(WRT, SPK)</a:t>
            </a:r>
            <a:endParaRPr lang="en-US" altLang="ko-KR" b="1" kern="0" dirty="0"/>
          </a:p>
          <a:p>
            <a:pPr latinLnBrk="0"/>
            <a:r>
              <a:rPr lang="ko-KR" altLang="en-US" b="1" kern="0" dirty="0" smtClean="0"/>
              <a:t>비용관리</a:t>
            </a:r>
            <a:endParaRPr lang="en-US" altLang="ko-KR" b="1" kern="0" dirty="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①공지사항</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638890545"/>
              </p:ext>
            </p:extLst>
          </p:nvPr>
        </p:nvGraphicFramePr>
        <p:xfrm>
          <a:off x="580786" y="1768759"/>
          <a:ext cx="7519610" cy="3388432"/>
        </p:xfrm>
        <a:graphic>
          <a:graphicData uri="http://schemas.openxmlformats.org/drawingml/2006/table">
            <a:tbl>
              <a:tblPr firstRow="1" bandRow="1">
                <a:tableStyleId>{5C22544A-7EE6-4342-B048-85BDC9FD1C3A}</a:tableStyleId>
              </a:tblPr>
              <a:tblGrid>
                <a:gridCol w="1503922"/>
                <a:gridCol w="1503922"/>
                <a:gridCol w="1503922"/>
                <a:gridCol w="1503922"/>
                <a:gridCol w="1503922"/>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506445379"/>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en-US" altLang="ko-KR" dirty="0" smtClean="0">
                <a:solidFill>
                  <a:srgbClr val="000000"/>
                </a:solidFill>
                <a:latin typeface="돋움"/>
                <a:ea typeface="돋움"/>
                <a:sym typeface="Wingdings" panose="05000000000000000000" pitchFamily="2" charset="2"/>
              </a:rPr>
              <a:t>)</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5(2).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5(3).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a:t>
              </a:r>
              <a:r>
                <a:rPr kumimoji="1" lang="ko-KR" altLang="en-US" sz="900" b="1" dirty="0" err="1" smtClean="0">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1754326"/>
          </a:xfrm>
          <a:prstGeom prst="rect">
            <a:avLst/>
          </a:prstGeom>
          <a:noFill/>
        </p:spPr>
        <p:txBody>
          <a:bodyPr wrap="square" rtlCol="0">
            <a:spAutoFit/>
          </a:bodyPr>
          <a:lstStyle/>
          <a:p>
            <a:r>
              <a:rPr lang="en-US" altLang="ko-KR" dirty="0"/>
              <a:t>1. </a:t>
            </a:r>
            <a:r>
              <a:rPr lang="en-US" altLang="ko-KR" dirty="0" err="1" smtClean="0"/>
              <a:t>dd</a:t>
            </a:r>
            <a:r>
              <a:rPr lang="en-US" altLang="ko-KR" dirty="0"/>
              <a:t> </a:t>
            </a:r>
            <a:endParaRPr lang="ko-KR" altLang="ko-KR" dirty="0"/>
          </a:p>
          <a:p>
            <a:r>
              <a:rPr lang="en-US" altLang="ko-KR" dirty="0"/>
              <a:t>2. </a:t>
            </a:r>
            <a:r>
              <a:rPr lang="ko-KR" altLang="en-US" dirty="0" smtClean="0"/>
              <a:t>과제출제</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a:t>)</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24913</TotalTime>
  <Words>4458</Words>
  <Application>Microsoft Office PowerPoint</Application>
  <PresentationFormat>화면 슬라이드 쇼(4:3)</PresentationFormat>
  <Paragraphs>1322</Paragraphs>
  <Slides>50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50</vt:i4>
      </vt:variant>
    </vt:vector>
  </HeadingPairs>
  <TitlesOfParts>
    <vt:vector size="57" baseType="lpstr">
      <vt:lpstr>HY견고딕</vt:lpstr>
      <vt:lpstr>돋움</vt:lpstr>
      <vt:lpstr>맑은 고딕</vt:lpstr>
      <vt:lpstr>Arial</vt:lpstr>
      <vt:lpstr>Times New Roman</vt:lpstr>
      <vt:lpstr>Wingdings</vt: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340</cp:revision>
  <dcterms:created xsi:type="dcterms:W3CDTF">2014-09-17T04:32:25Z</dcterms:created>
  <dcterms:modified xsi:type="dcterms:W3CDTF">2014-10-23T09:54:23Z</dcterms:modified>
</cp:coreProperties>
</file>