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87" r:id="rId14"/>
    <p:sldId id="393" r:id="rId15"/>
    <p:sldId id="395" r:id="rId16"/>
    <p:sldId id="398" r:id="rId17"/>
    <p:sldId id="410" r:id="rId18"/>
    <p:sldId id="409" r:id="rId19"/>
    <p:sldId id="411" r:id="rId20"/>
    <p:sldId id="412" r:id="rId21"/>
    <p:sldId id="399" r:id="rId22"/>
    <p:sldId id="400" r:id="rId23"/>
    <p:sldId id="401" r:id="rId24"/>
    <p:sldId id="403" r:id="rId25"/>
    <p:sldId id="427" r:id="rId26"/>
    <p:sldId id="428" r:id="rId27"/>
    <p:sldId id="404" r:id="rId28"/>
    <p:sldId id="414" r:id="rId29"/>
    <p:sldId id="416" r:id="rId30"/>
    <p:sldId id="417" r:id="rId31"/>
    <p:sldId id="418" r:id="rId32"/>
    <p:sldId id="419" r:id="rId33"/>
    <p:sldId id="420" r:id="rId34"/>
    <p:sldId id="422" r:id="rId35"/>
    <p:sldId id="423" r:id="rId36"/>
    <p:sldId id="405" r:id="rId37"/>
    <p:sldId id="307" r:id="rId38"/>
    <p:sldId id="363" r:id="rId39"/>
    <p:sldId id="426" r:id="rId40"/>
    <p:sldId id="379" r:id="rId41"/>
    <p:sldId id="312" r:id="rId42"/>
    <p:sldId id="407" r:id="rId43"/>
    <p:sldId id="306" r:id="rId44"/>
    <p:sldId id="365" r:id="rId45"/>
    <p:sldId id="309" r:id="rId46"/>
    <p:sldId id="429" r:id="rId47"/>
    <p:sldId id="430"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9" autoAdjust="0"/>
    <p:restoredTop sz="95494" autoAdjust="0"/>
  </p:normalViewPr>
  <p:slideViewPr>
    <p:cSldViewPr snapToObjects="1">
      <p:cViewPr varScale="1">
        <p:scale>
          <a:sx n="88" d="100"/>
          <a:sy n="88" d="100"/>
        </p:scale>
        <p:origin x="42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5.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45.png"/><Relationship Id="rId4" Type="http://schemas.openxmlformats.org/officeDocument/2006/relationships/image" Target="../media/image20.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1.png"/><Relationship Id="rId7" Type="http://schemas.openxmlformats.org/officeDocument/2006/relationships/image" Target="../media/image2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54.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7.png"/><Relationship Id="rId7" Type="http://schemas.openxmlformats.org/officeDocument/2006/relationships/image" Target="../media/image25.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a:t>
            </a:r>
            <a:r>
              <a:rPr lang="en-US" altLang="ko-KR" sz="1200" b="1" dirty="0" smtClean="0">
                <a:latin typeface="+mj-ea"/>
                <a:ea typeface="+mj-ea"/>
              </a:rPr>
              <a:t>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83181" y="2569621"/>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200938" y="3799797"/>
            <a:ext cx="272032" cy="9647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592839402"/>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329947194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어디까지</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열람 가능하지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51575475"/>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217229586"/>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97243059"/>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32" name="직사각형 31"/>
          <p:cNvSpPr/>
          <p:nvPr/>
        </p:nvSpPr>
        <p:spPr bwMode="auto">
          <a:xfrm>
            <a:off x="6658559" y="259014"/>
            <a:ext cx="1853035" cy="13307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훈</a:t>
            </a:r>
            <a:r>
              <a:rPr kumimoji="1" lang="en-US" altLang="ko-KR" sz="1200" b="1" dirty="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레벨테스</a:t>
            </a:r>
            <a:r>
              <a:rPr kumimoji="1" lang="ko-KR" altLang="en-US" sz="1200" b="1" dirty="0" smtClean="0">
                <a:solidFill>
                  <a:schemeClr val="bg1"/>
                </a:solidFill>
                <a:latin typeface="Arial" charset="0"/>
                <a:ea typeface="돋움" pitchFamily="50" charset="-127"/>
              </a:rPr>
              <a:t>트 필수일 경우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클래스 개설에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추가해야 하는가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a:t>
            </a:r>
            <a:r>
              <a:rPr lang="ko-KR" altLang="en-US" sz="1800" b="1" dirty="0" smtClean="0">
                <a:solidFill>
                  <a:srgbClr val="000000"/>
                </a:solidFill>
                <a:latin typeface="+mj-ea"/>
                <a:ea typeface="+mj-ea"/>
              </a:rPr>
              <a:t>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직사각형 14"/>
          <p:cNvSpPr/>
          <p:nvPr/>
        </p:nvSpPr>
        <p:spPr bwMode="auto">
          <a:xfrm>
            <a:off x="7335033" y="773266"/>
            <a:ext cx="1808967" cy="142815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훈</a:t>
            </a:r>
            <a:r>
              <a:rPr kumimoji="1" lang="en-US" altLang="ko-KR" sz="1200" b="1" dirty="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전송하기 버튼 클릭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다음 화면은 </a:t>
            </a:r>
            <a:r>
              <a:rPr kumimoji="1" lang="ko-KR" altLang="en-US" sz="1200" b="1" dirty="0" err="1" smtClean="0">
                <a:solidFill>
                  <a:schemeClr val="bg1"/>
                </a:solidFill>
                <a:latin typeface="Arial" charset="0"/>
                <a:ea typeface="돋움" pitchFamily="50" charset="-127"/>
              </a:rPr>
              <a:t>어떤화면</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15425"/>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427775763"/>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a:t>
            </a:r>
            <a:r>
              <a:rPr lang="ko-KR" altLang="en-US" sz="1000" b="1" kern="100" dirty="0" smtClean="0">
                <a:latin typeface="맑은 고딕"/>
                <a:ea typeface="맑은 고딕"/>
                <a:cs typeface="Times New Roman"/>
              </a:rPr>
              <a:t>클릭 </a:t>
            </a:r>
            <a:r>
              <a:rPr lang="ko-KR" altLang="en-US" sz="1000" b="1" kern="100" dirty="0" smtClean="0">
                <a:latin typeface="맑은 고딕"/>
                <a:ea typeface="맑은 고딕"/>
                <a:cs typeface="Times New Roman"/>
              </a:rPr>
              <a:t>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a:t>
            </a:r>
            <a:r>
              <a:rPr lang="ko-KR" altLang="en-US" sz="1000" b="1" kern="100" dirty="0" smtClean="0">
                <a:latin typeface="맑은 고딕"/>
                <a:ea typeface="맑은 고딕"/>
                <a:cs typeface="Times New Roman"/>
              </a:rPr>
              <a:t>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a:t>
            </a:r>
            <a:r>
              <a:rPr lang="ko-KR" altLang="en-US" dirty="0" smtClean="0">
                <a:solidFill>
                  <a:srgbClr val="000000"/>
                </a:solidFill>
                <a:latin typeface="돋움"/>
                <a:ea typeface="돋움"/>
              </a:rPr>
              <a:t>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2306763310"/>
              </p:ext>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631633866"/>
              </p:ext>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r>
                        <a:rPr lang="en-US" altLang="ko-KR" sz="900" dirty="0" smtClean="0">
                          <a:solidFill>
                            <a:schemeClr val="tx1"/>
                          </a:solidFill>
                        </a:rPr>
                        <a:t>~</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3280897149"/>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03137442"/>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r>
                        <a:rPr lang="en-US" altLang="ko-KR" sz="900" dirty="0" smtClean="0">
                          <a:solidFill>
                            <a:schemeClr val="tx1"/>
                          </a:solidFill>
                        </a:rPr>
                        <a:t>~</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a:t>
            </a:r>
            <a:r>
              <a:rPr lang="ko-KR" altLang="en-US" dirty="0" smtClean="0">
                <a:solidFill>
                  <a:srgbClr val="000000"/>
                </a:solidFill>
                <a:latin typeface="돋움"/>
                <a:ea typeface="돋움"/>
              </a:rPr>
              <a:t>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a:t>
            </a:r>
            <a:r>
              <a:rPr lang="ko-KR" altLang="en-US" sz="1000" b="1" dirty="0" smtClean="0"/>
              <a:t>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a:t>
            </a:r>
            <a:r>
              <a:rPr lang="ko-KR" altLang="en-US" sz="1000" b="1" dirty="0" smtClean="0"/>
              <a:t>프로그램 수강 학습자 묶어서 순차적으로 보여주기</a:t>
            </a:r>
            <a:r>
              <a:rPr lang="en-US" altLang="ko-KR" sz="1000" b="1" dirty="0" smtClean="0"/>
              <a:t>(ex : </a:t>
            </a:r>
            <a:r>
              <a:rPr lang="ko-KR" altLang="en-US" sz="1000" b="1" dirty="0" smtClean="0"/>
              <a:t>직무중국어 </a:t>
            </a:r>
            <a:r>
              <a:rPr lang="ko-KR" altLang="en-US" sz="1000" b="1" dirty="0" smtClean="0"/>
              <a:t>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전체</a:t>
            </a:r>
            <a:r>
              <a:rPr lang="ko-KR" altLang="en-US" dirty="0" smtClean="0">
                <a:solidFill>
                  <a:srgbClr val="000000"/>
                </a:solidFill>
                <a:latin typeface="돋움"/>
                <a:ea typeface="돋움"/>
              </a:rPr>
              <a:t> </a:t>
            </a:r>
            <a:r>
              <a:rPr lang="ko-KR" altLang="en-US" dirty="0" smtClean="0">
                <a:solidFill>
                  <a:srgbClr val="000000"/>
                </a:solidFill>
                <a:latin typeface="돋움"/>
                <a:ea typeface="돋움"/>
              </a:rPr>
              <a:t>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a:t>
            </a:r>
            <a:r>
              <a:rPr lang="ko-KR" altLang="en-US" dirty="0" smtClean="0">
                <a:solidFill>
                  <a:srgbClr val="000000"/>
                </a:solidFill>
                <a:latin typeface="돋움"/>
                <a:ea typeface="돋움"/>
                <a:sym typeface="Wingdings" panose="05000000000000000000" pitchFamily="2" charset="2"/>
              </a:rPr>
              <a:t>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a:t>
            </a:r>
            <a:r>
              <a:rPr lang="ko-KR" altLang="en-US" dirty="0" smtClean="0">
                <a:solidFill>
                  <a:srgbClr val="000000"/>
                </a:solidFill>
                <a:latin typeface="돋움"/>
                <a:ea typeface="돋움"/>
                <a:sym typeface="Wingdings" panose="05000000000000000000" pitchFamily="2" charset="2"/>
              </a:rPr>
              <a:t>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a:t>
            </a:r>
            <a:r>
              <a:rPr lang="en-US" altLang="ko-KR" dirty="0" smtClean="0">
                <a:solidFill>
                  <a:srgbClr val="000000"/>
                </a:solidFill>
                <a:latin typeface="돋움"/>
                <a:ea typeface="돋움"/>
              </a:rPr>
              <a:t>(2). </a:t>
            </a:r>
            <a:r>
              <a:rPr lang="ko-KR" altLang="en-US" dirty="0" smtClean="0">
                <a:solidFill>
                  <a:srgbClr val="000000"/>
                </a:solidFill>
                <a:latin typeface="돋움"/>
                <a:ea typeface="돋움"/>
              </a:rPr>
              <a:t>강사관리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a:t>
              </a:r>
              <a:r>
                <a:rPr lang="ko-KR" altLang="en-US" sz="900" b="1" dirty="0" smtClean="0">
                  <a:solidFill>
                    <a:schemeClr val="bg1"/>
                  </a:solidFill>
                </a:rPr>
                <a:t>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599523880"/>
              </p:ext>
            </p:extLst>
          </p:nvPr>
        </p:nvGraphicFramePr>
        <p:xfrm>
          <a:off x="1370989" y="1988839"/>
          <a:ext cx="5793299"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76508"/>
                <a:gridCol w="51963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a:t>
                      </a:r>
                      <a:r>
                        <a:rPr lang="ko-KR" altLang="en-US" sz="1000" dirty="0" smtClean="0">
                          <a:solidFill>
                            <a:schemeClr val="tx1"/>
                          </a:solidFill>
                        </a:rPr>
                        <a:t>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a:t>
            </a:r>
            <a:r>
              <a:rPr lang="ko-KR" altLang="en-US" sz="1000" dirty="0" smtClean="0"/>
              <a:t>프로그램은 수강시작 순서대로 배열</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a:t>
            </a:r>
            <a:r>
              <a:rPr lang="en-US" altLang="ko-KR" dirty="0" smtClean="0">
                <a:solidFill>
                  <a:srgbClr val="000000"/>
                </a:solidFill>
                <a:latin typeface="돋움"/>
                <a:ea typeface="돋움"/>
              </a:rPr>
              <a:t>(2).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a:t>
              </a:r>
              <a:r>
                <a:rPr lang="ko-KR" altLang="en-US" sz="900" b="1" dirty="0" smtClean="0">
                  <a:solidFill>
                    <a:schemeClr val="bg1"/>
                  </a:solidFill>
                </a:rPr>
                <a:t>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a:t>
                      </a:r>
                      <a:r>
                        <a:rPr lang="ko-KR" altLang="en-US" sz="1000" dirty="0" smtClean="0">
                          <a:solidFill>
                            <a:schemeClr val="tx1"/>
                          </a:solidFill>
                        </a:rPr>
                        <a:t>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잡뱅크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0909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kern="0" dirty="0"/>
          </a:p>
          <a:p>
            <a:pPr lvl="1" latinLnBrk="0"/>
            <a:r>
              <a:rPr lang="en-US" altLang="ko-KR" b="1" kern="0" dirty="0"/>
              <a:t> </a:t>
            </a:r>
            <a:r>
              <a:rPr lang="en-US" altLang="ko-KR" b="1" kern="0" dirty="0" smtClean="0"/>
              <a:t>??</a:t>
            </a:r>
            <a:endParaRPr lang="en-US" altLang="ko-KR" b="1" u="sng" kern="0" dirty="0" smtClean="0">
              <a:solidFill>
                <a:srgbClr val="FF0000"/>
              </a:solidFill>
            </a:endParaRPr>
          </a:p>
          <a:p>
            <a:pPr latinLnBrk="0"/>
            <a:r>
              <a:rPr lang="ko-KR" altLang="en-US" b="1" kern="0" dirty="0" smtClean="0"/>
              <a:t>학생</a:t>
            </a:r>
            <a:r>
              <a:rPr lang="en-US" altLang="ko-KR" b="1" kern="0" dirty="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5103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a:t>
            </a:r>
            <a:r>
              <a:rPr lang="ko-KR" altLang="en-US" sz="1800" b="1" dirty="0" smtClean="0">
                <a:solidFill>
                  <a:srgbClr val="000000"/>
                </a:solidFill>
                <a:latin typeface="+mj-ea"/>
                <a:ea typeface="+mj-ea"/>
              </a:rPr>
              <a:t>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a:t>
            </a:r>
            <a:r>
              <a:rPr lang="ko-KR" altLang="en-US" dirty="0" smtClean="0">
                <a:solidFill>
                  <a:srgbClr val="000000"/>
                </a:solidFill>
                <a:latin typeface="돋움"/>
                <a:ea typeface="돋움"/>
              </a:rPr>
              <a:t>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endParaRPr kumimoji="1" lang="en-US" altLang="ko-KR" sz="9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796345" y="183922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4561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828136550"/>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4560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a:t>
            </a:r>
            <a:r>
              <a:rPr lang="ko-KR" altLang="en-US" dirty="0" smtClean="0">
                <a:solidFill>
                  <a:srgbClr val="000000"/>
                </a:solidFill>
                <a:latin typeface="돋움"/>
                <a:ea typeface="돋움"/>
              </a:rPr>
              <a:t>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50952"/>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endParaRPr kumimoji="1" lang="en-US" altLang="ko-KR" sz="9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endParaRPr kumimoji="1" lang="en-US" altLang="ko-KR" sz="900" b="1" dirty="0" smtClean="0">
              <a:solidFill>
                <a:schemeClr val="bg1"/>
              </a:solidFill>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8" name="TextBox 117"/>
          <p:cNvSpPr txBox="1"/>
          <p:nvPr/>
        </p:nvSpPr>
        <p:spPr>
          <a:xfrm>
            <a:off x="1796345" y="1817452"/>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823838"/>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3499338679"/>
              </p:ext>
            </p:extLst>
          </p:nvPr>
        </p:nvGraphicFramePr>
        <p:xfrm>
          <a:off x="1375111"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r>
                        <a:rPr lang="en-US" altLang="ko-KR" sz="900" dirty="0" smtClean="0">
                          <a:solidFill>
                            <a:schemeClr val="tx1"/>
                          </a:solidFill>
                        </a:rPr>
                        <a:t>~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823837"/>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27785"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38873"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25563716"/>
              </p:ext>
            </p:extLst>
          </p:nvPr>
        </p:nvGraphicFramePr>
        <p:xfrm>
          <a:off x="1314346"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427785"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5006" y="4912266"/>
            <a:ext cx="2223058" cy="1901827"/>
          </a:xfrm>
          <a:prstGeom prst="rect">
            <a:avLst/>
          </a:prstGeom>
          <a:noFill/>
          <a:ln>
            <a:noFill/>
          </a:ln>
        </p:spPr>
      </p:pic>
      <p:sp>
        <p:nvSpPr>
          <p:cNvPr id="32" name="직사각형 31"/>
          <p:cNvSpPr/>
          <p:nvPr/>
        </p:nvSpPr>
        <p:spPr bwMode="auto">
          <a:xfrm>
            <a:off x="1438874"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438874"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31701</TotalTime>
  <Words>3829</Words>
  <Application>Microsoft Office PowerPoint</Application>
  <PresentationFormat>화면 슬라이드 쇼(4:3)</PresentationFormat>
  <Paragraphs>1500</Paragraphs>
  <Slides>48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48</vt:i4>
      </vt:variant>
    </vt:vector>
  </HeadingPairs>
  <TitlesOfParts>
    <vt:vector size="55" baseType="lpstr">
      <vt:lpstr>HY견고딕</vt:lpstr>
      <vt:lpstr>돋움</vt:lpstr>
      <vt:lpstr>맑은 고딕</vt:lpstr>
      <vt:lpstr>Arial</vt:lpstr>
      <vt:lpstr>Times New Roman</vt:lpstr>
      <vt:lpstr>Wingdings</vt: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508</cp:revision>
  <dcterms:created xsi:type="dcterms:W3CDTF">2014-09-17T04:32:25Z</dcterms:created>
  <dcterms:modified xsi:type="dcterms:W3CDTF">2014-11-07T13:22:52Z</dcterms:modified>
</cp:coreProperties>
</file>