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8"/>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393" r:id="rId14"/>
    <p:sldId id="395" r:id="rId15"/>
    <p:sldId id="410" r:id="rId16"/>
    <p:sldId id="409" r:id="rId17"/>
    <p:sldId id="411" r:id="rId18"/>
    <p:sldId id="412" r:id="rId19"/>
    <p:sldId id="399" r:id="rId20"/>
    <p:sldId id="400" r:id="rId21"/>
    <p:sldId id="401" r:id="rId22"/>
    <p:sldId id="403" r:id="rId23"/>
    <p:sldId id="427" r:id="rId24"/>
    <p:sldId id="428" r:id="rId25"/>
    <p:sldId id="404" r:id="rId26"/>
    <p:sldId id="414" r:id="rId27"/>
    <p:sldId id="416" r:id="rId28"/>
    <p:sldId id="417" r:id="rId29"/>
    <p:sldId id="418" r:id="rId30"/>
    <p:sldId id="419" r:id="rId31"/>
    <p:sldId id="420" r:id="rId32"/>
    <p:sldId id="422" r:id="rId33"/>
    <p:sldId id="423" r:id="rId34"/>
    <p:sldId id="405" r:id="rId35"/>
    <p:sldId id="307" r:id="rId36"/>
    <p:sldId id="363" r:id="rId37"/>
    <p:sldId id="426" r:id="rId38"/>
    <p:sldId id="379" r:id="rId39"/>
    <p:sldId id="312" r:id="rId40"/>
    <p:sldId id="407" r:id="rId41"/>
    <p:sldId id="306" r:id="rId42"/>
    <p:sldId id="365" r:id="rId43"/>
    <p:sldId id="309" r:id="rId44"/>
    <p:sldId id="429" r:id="rId45"/>
    <p:sldId id="430" r:id="rId46"/>
    <p:sldId id="310"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9" autoAdjust="0"/>
    <p:restoredTop sz="94700" autoAdjust="0"/>
  </p:normalViewPr>
  <p:slideViewPr>
    <p:cSldViewPr snapToObjects="1">
      <p:cViewPr varScale="1">
        <p:scale>
          <a:sx n="110" d="100"/>
          <a:sy n="110" d="100"/>
        </p:scale>
        <p:origin x="-179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9.png"/><Relationship Id="rId7" Type="http://schemas.openxmlformats.org/officeDocument/2006/relationships/image" Target="../media/image1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23.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75591" y="2617856"/>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193348" y="3848032"/>
            <a:ext cx="279622" cy="4823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592839402"/>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329947194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학생 </a:t>
            </a:r>
            <a:r>
              <a:rPr lang="ko-KR" altLang="en-US" sz="1000" b="1" kern="100" dirty="0" smtClean="0">
                <a:latin typeface="맑은 고딕"/>
                <a:ea typeface="맑은 고딕"/>
                <a:cs typeface="Times New Roman"/>
              </a:rPr>
              <a:t>클릭 시 </a:t>
            </a:r>
            <a:r>
              <a:rPr lang="ko-KR" altLang="en-US" sz="1000" b="1" kern="100" dirty="0" smtClean="0">
                <a:latin typeface="맑은 고딕"/>
                <a:ea typeface="맑은 고딕"/>
                <a:cs typeface="Times New Roman"/>
              </a:rPr>
              <a:t>해당 인원 </a:t>
            </a:r>
            <a:r>
              <a:rPr lang="ko-KR" altLang="en-US" sz="1000" b="1" kern="100" dirty="0" smtClean="0">
                <a:latin typeface="맑은 고딕"/>
                <a:ea typeface="맑은 고딕"/>
                <a:cs typeface="Times New Roman"/>
              </a:rPr>
              <a:t>프로필 화면으로 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a:t>
            </a:r>
            <a:r>
              <a:rPr kumimoji="1" lang="ko-KR" altLang="en-US" sz="1200" b="1" dirty="0">
                <a:solidFill>
                  <a:schemeClr val="bg1"/>
                </a:solidFill>
                <a:latin typeface="Arial" charset="0"/>
                <a:ea typeface="돋움" pitchFamily="50" charset="-127"/>
              </a:rPr>
              <a:t>승</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방명록 </a:t>
            </a:r>
            <a:r>
              <a:rPr kumimoji="1" lang="ko-KR" altLang="en-US" sz="1200" b="1" i="0" u="none" strike="noStrike" cap="none" normalizeH="0" baseline="0" dirty="0" smtClean="0">
                <a:ln>
                  <a:noFill/>
                </a:ln>
                <a:solidFill>
                  <a:schemeClr val="bg1"/>
                </a:solidFill>
                <a:effectLst/>
                <a:latin typeface="Arial" charset="0"/>
                <a:ea typeface="돋움" pitchFamily="50" charset="-127"/>
              </a:rPr>
              <a:t>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a:t>
            </a:r>
            <a:r>
              <a:rPr kumimoji="1" lang="ko-KR" altLang="en-US" sz="1200" b="1" dirty="0" smtClean="0">
                <a:solidFill>
                  <a:schemeClr val="bg1"/>
                </a:solidFill>
                <a:latin typeface="Arial" charset="0"/>
                <a:ea typeface="돋움" pitchFamily="50" charset="-127"/>
              </a:rPr>
              <a:t>권한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err="1" smtClean="0">
                <a:solidFill>
                  <a:schemeClr val="bg1"/>
                </a:solidFill>
                <a:latin typeface="Arial" charset="0"/>
                <a:ea typeface="돋움" pitchFamily="50" charset="-127"/>
              </a:rPr>
              <a:t>어디까지</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열람</a:t>
            </a:r>
            <a:r>
              <a:rPr kumimoji="1" lang="ko-KR" altLang="en-US" sz="1200" b="1" i="0" u="none" strike="noStrike" cap="none" normalizeH="0" baseline="0" dirty="0" smtClean="0">
                <a:ln>
                  <a:noFill/>
                </a:ln>
                <a:solidFill>
                  <a:schemeClr val="bg1"/>
                </a:solidFill>
                <a:effectLst/>
                <a:latin typeface="Arial" charset="0"/>
                <a:ea typeface="돋움" pitchFamily="50" charset="-127"/>
              </a:rPr>
              <a:t> 가능</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243196" cy="3549281"/>
          </a:xfrm>
          <a:prstGeom prst="rect">
            <a:avLst/>
          </a:prstGeom>
        </p:spPr>
      </p:pic>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882746" cy="3982212"/>
          </a:xfrm>
          <a:prstGeom prst="rect">
            <a:avLst/>
          </a:prstGeom>
        </p:spPr>
      </p:pic>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812554"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210290" y="245304"/>
            <a:ext cx="1462490" cy="5237594"/>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32" name="직사각형 31"/>
          <p:cNvSpPr/>
          <p:nvPr/>
        </p:nvSpPr>
        <p:spPr bwMode="auto">
          <a:xfrm>
            <a:off x="6658559" y="259014"/>
            <a:ext cx="1853035" cy="13307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 </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레벨테스</a:t>
            </a:r>
            <a:r>
              <a:rPr kumimoji="1" lang="ko-KR" altLang="en-US" sz="1200" b="1" dirty="0" smtClean="0">
                <a:solidFill>
                  <a:schemeClr val="bg1"/>
                </a:solidFill>
                <a:latin typeface="Arial" charset="0"/>
                <a:ea typeface="돋움" pitchFamily="50" charset="-127"/>
              </a:rPr>
              <a:t>트 필수일 경우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클래스 개설에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추가해야 하는가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2" name="TextBox 71"/>
          <p:cNvSpPr txBox="1"/>
          <p:nvPr/>
        </p:nvSpPr>
        <p:spPr>
          <a:xfrm>
            <a:off x="475629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776665" y="3042476"/>
            <a:ext cx="73955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직사각형 14"/>
          <p:cNvSpPr/>
          <p:nvPr/>
        </p:nvSpPr>
        <p:spPr bwMode="auto">
          <a:xfrm>
            <a:off x="7335033" y="773266"/>
            <a:ext cx="1808967" cy="142815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 </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전송하기 버튼 클릭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다음 </a:t>
            </a:r>
            <a:r>
              <a:rPr kumimoji="1" lang="ko-KR" altLang="en-US" sz="1200" b="1" dirty="0" smtClean="0">
                <a:solidFill>
                  <a:schemeClr val="bg1"/>
                </a:solidFill>
                <a:latin typeface="Arial" charset="0"/>
                <a:ea typeface="돋움" pitchFamily="50" charset="-127"/>
              </a:rPr>
              <a:t>화면은  </a:t>
            </a:r>
            <a:r>
              <a:rPr kumimoji="1" lang="ko-KR" altLang="en-US" sz="1200" b="1" dirty="0" err="1" smtClean="0">
                <a:solidFill>
                  <a:schemeClr val="bg1"/>
                </a:solidFill>
                <a:latin typeface="Arial" charset="0"/>
                <a:ea typeface="돋움" pitchFamily="50" charset="-127"/>
              </a:rPr>
              <a:t>어떤화면</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23367"/>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a:t>
            </a:r>
            <a:r>
              <a:rPr lang="en-US" altLang="ko-KR" sz="900" b="1" dirty="0" smtClean="0">
                <a:solidFill>
                  <a:schemeClr val="bg1"/>
                </a:solidFill>
              </a:rPr>
              <a:t>/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427775763"/>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
        <p:nvSpPr>
          <p:cNvPr id="7" name="직사각형 6"/>
          <p:cNvSpPr/>
          <p:nvPr/>
        </p:nvSpPr>
        <p:spPr bwMode="auto">
          <a:xfrm>
            <a:off x="827584" y="1971000"/>
            <a:ext cx="3777852" cy="100235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송진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꼭 </a:t>
            </a:r>
            <a:r>
              <a:rPr kumimoji="1" lang="ko-KR" altLang="en-US" sz="1200" b="1" dirty="0" err="1" smtClean="0">
                <a:solidFill>
                  <a:schemeClr val="bg1"/>
                </a:solidFill>
                <a:latin typeface="Arial" charset="0"/>
                <a:ea typeface="돋움" pitchFamily="50" charset="-127"/>
              </a:rPr>
              <a:t>영어이여야만</a:t>
            </a:r>
            <a:r>
              <a:rPr kumimoji="1" lang="ko-KR" altLang="en-US" sz="1200" b="1" dirty="0" smtClean="0">
                <a:solidFill>
                  <a:schemeClr val="bg1"/>
                </a:solidFill>
                <a:latin typeface="Arial" charset="0"/>
                <a:ea typeface="돋움" pitchFamily="50" charset="-127"/>
              </a:rPr>
              <a:t> 하나</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10991" y="3227947"/>
            <a:ext cx="2745214" cy="3507268"/>
          </a:xfrm>
          <a:prstGeom prst="bentConnector4">
            <a:avLst>
              <a:gd name="adj1" fmla="val -8327"/>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4"/>
          <p:cNvSpPr>
            <a:spLocks noChangeArrowheads="1"/>
          </p:cNvSpPr>
          <p:nvPr/>
        </p:nvSpPr>
        <p:spPr bwMode="gray">
          <a:xfrm>
            <a:off x="7144479" y="283337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12" name="Oval 14"/>
          <p:cNvSpPr>
            <a:spLocks noChangeArrowheads="1"/>
          </p:cNvSpPr>
          <p:nvPr/>
        </p:nvSpPr>
        <p:spPr bwMode="gray">
          <a:xfrm>
            <a:off x="4761667" y="2527515"/>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07580" y="1468073"/>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020673485"/>
              </p:ext>
            </p:extLst>
          </p:nvPr>
        </p:nvGraphicFramePr>
        <p:xfrm>
          <a:off x="1395022" y="1517084"/>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750307" y="3544782"/>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631633866"/>
              </p:ext>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3599505744"/>
              </p:ext>
            </p:extLst>
          </p:nvPr>
        </p:nvGraphicFramePr>
        <p:xfrm>
          <a:off x="3851920" y="2833927"/>
          <a:ext cx="3240360" cy="618516"/>
        </p:xfrm>
        <a:graphic>
          <a:graphicData uri="http://schemas.openxmlformats.org/drawingml/2006/table">
            <a:tbl>
              <a:tblPr firstRow="1" bandRow="1">
                <a:tableStyleId>{5C22544A-7EE6-4342-B048-85BDC9FD1C3A}</a:tableStyleId>
              </a:tblPr>
              <a:tblGrid>
                <a:gridCol w="1296144"/>
                <a:gridCol w="1944216"/>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3921622" y="3760162"/>
            <a:ext cx="157292" cy="157292"/>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2" name="직사각형 1"/>
          <p:cNvSpPr/>
          <p:nvPr/>
        </p:nvSpPr>
        <p:spPr bwMode="auto">
          <a:xfrm>
            <a:off x="-1620324" y="46821"/>
            <a:ext cx="4641552" cy="9031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선택이 하단에 위치 하는 것이 좋지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PDF </a:t>
            </a:r>
            <a:r>
              <a:rPr kumimoji="1" lang="ko-KR" altLang="en-US" sz="1200" b="1" dirty="0" smtClean="0">
                <a:solidFill>
                  <a:schemeClr val="bg1"/>
                </a:solidFill>
                <a:latin typeface="Arial" charset="0"/>
                <a:ea typeface="돋움" pitchFamily="50" charset="-127"/>
              </a:rPr>
              <a:t>파일을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51" name="그림 50"/>
          <p:cNvPicPr>
            <a:picLocks noChangeAspect="1"/>
          </p:cNvPicPr>
          <p:nvPr/>
        </p:nvPicPr>
        <p:blipFill>
          <a:blip r:embed="rId9"/>
          <a:stretch>
            <a:fillRect/>
          </a:stretch>
        </p:blipFill>
        <p:spPr>
          <a:xfrm>
            <a:off x="3649368" y="3749228"/>
            <a:ext cx="157292" cy="157292"/>
          </a:xfrm>
          <a:prstGeom prst="rect">
            <a:avLst/>
          </a:prstGeom>
        </p:spPr>
      </p:pic>
      <p:pic>
        <p:nvPicPr>
          <p:cNvPr id="52" name="그림 51"/>
          <p:cNvPicPr>
            <a:picLocks noChangeAspect="1"/>
          </p:cNvPicPr>
          <p:nvPr/>
        </p:nvPicPr>
        <p:blipFill>
          <a:blip r:embed="rId9"/>
          <a:stretch>
            <a:fillRect/>
          </a:stretch>
        </p:blipFill>
        <p:spPr>
          <a:xfrm>
            <a:off x="3382985" y="3749886"/>
            <a:ext cx="157292" cy="157292"/>
          </a:xfrm>
          <a:prstGeom prst="rect">
            <a:avLst/>
          </a:prstGeom>
        </p:spPr>
      </p:pic>
      <p:pic>
        <p:nvPicPr>
          <p:cNvPr id="53" name="그림 52"/>
          <p:cNvPicPr>
            <a:picLocks noChangeAspect="1"/>
          </p:cNvPicPr>
          <p:nvPr/>
        </p:nvPicPr>
        <p:blipFill>
          <a:blip r:embed="rId9"/>
          <a:stretch>
            <a:fillRect/>
          </a:stretch>
        </p:blipFill>
        <p:spPr>
          <a:xfrm>
            <a:off x="3116602" y="3755270"/>
            <a:ext cx="157292" cy="157292"/>
          </a:xfrm>
          <a:prstGeom prst="rect">
            <a:avLst/>
          </a:prstGeom>
        </p:spPr>
      </p:pic>
      <p:pic>
        <p:nvPicPr>
          <p:cNvPr id="54" name="그림 53"/>
          <p:cNvPicPr>
            <a:picLocks noChangeAspect="1"/>
          </p:cNvPicPr>
          <p:nvPr/>
        </p:nvPicPr>
        <p:blipFill>
          <a:blip r:embed="rId9"/>
          <a:stretch>
            <a:fillRect/>
          </a:stretch>
        </p:blipFill>
        <p:spPr>
          <a:xfrm>
            <a:off x="2850219" y="3751536"/>
            <a:ext cx="157292" cy="157292"/>
          </a:xfrm>
          <a:prstGeom prst="rect">
            <a:avLst/>
          </a:prstGeom>
        </p:spPr>
      </p:pic>
      <p:pic>
        <p:nvPicPr>
          <p:cNvPr id="55" name="그림 54"/>
          <p:cNvPicPr>
            <a:picLocks noChangeAspect="1"/>
          </p:cNvPicPr>
          <p:nvPr/>
        </p:nvPicPr>
        <p:blipFill>
          <a:blip r:embed="rId9"/>
          <a:stretch>
            <a:fillRect/>
          </a:stretch>
        </p:blipFill>
        <p:spPr>
          <a:xfrm>
            <a:off x="2583836" y="3753159"/>
            <a:ext cx="157292" cy="157292"/>
          </a:xfrm>
          <a:prstGeom prst="rect">
            <a:avLst/>
          </a:prstGeom>
        </p:spPr>
      </p:pic>
    </p:spTree>
    <p:extLst>
      <p:ext uri="{BB962C8B-B14F-4D97-AF65-F5344CB8AC3E}">
        <p14:creationId xmlns:p14="http://schemas.microsoft.com/office/powerpoint/2010/main" val="30313744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 name="직사각형 3"/>
          <p:cNvSpPr/>
          <p:nvPr/>
        </p:nvSpPr>
        <p:spPr bwMode="auto">
          <a:xfrm>
            <a:off x="4535996" y="688408"/>
            <a:ext cx="2880320" cy="167650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교수진</a:t>
            </a:r>
            <a:r>
              <a:rPr kumimoji="1" lang="ko-KR" altLang="en-US" sz="1200" b="1" i="0" u="none" strike="noStrike" cap="none" normalizeH="0" dirty="0" smtClean="0">
                <a:ln>
                  <a:noFill/>
                </a:ln>
                <a:solidFill>
                  <a:schemeClr val="bg1"/>
                </a:solidFill>
                <a:effectLst/>
                <a:latin typeface="Arial" charset="0"/>
                <a:ea typeface="돋움" pitchFamily="50" charset="-127"/>
              </a:rPr>
              <a:t> → </a:t>
            </a:r>
            <a:r>
              <a:rPr kumimoji="1" lang="en-US" altLang="ko-KR" sz="1200" b="1" i="0" u="none" strike="noStrike" cap="none" normalizeH="0" dirty="0" smtClean="0">
                <a:ln>
                  <a:noFill/>
                </a:ln>
                <a:solidFill>
                  <a:schemeClr val="bg1"/>
                </a:solidFill>
                <a:effectLst/>
                <a:latin typeface="Arial" charset="0"/>
                <a:ea typeface="돋움" pitchFamily="50" charset="-127"/>
              </a:rPr>
              <a:t>HR </a:t>
            </a:r>
            <a:r>
              <a:rPr kumimoji="1" lang="ko-KR" altLang="en-US" sz="1200" b="1" i="0" u="none" strike="noStrike" cap="none" normalizeH="0" dirty="0" smtClean="0">
                <a:ln>
                  <a:noFill/>
                </a:ln>
                <a:solidFill>
                  <a:schemeClr val="bg1"/>
                </a:solidFill>
                <a:effectLst/>
                <a:latin typeface="Arial" charset="0"/>
                <a:ea typeface="돋움" pitchFamily="50" charset="-127"/>
              </a:rPr>
              <a:t>로 수정</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강사관리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2726076480"/>
              </p:ext>
            </p:extLst>
          </p:nvPr>
        </p:nvGraphicFramePr>
        <p:xfrm>
          <a:off x="1370989" y="1988839"/>
          <a:ext cx="5793299"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76508"/>
                <a:gridCol w="51963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r>
                        <a:rPr lang="en-US" altLang="ko-KR" sz="900" dirty="0" smtClean="0">
                          <a:solidFill>
                            <a:schemeClr val="tx1"/>
                          </a:solidFill>
                        </a:rPr>
                        <a:t>~</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5395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539524" y="327277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539524" y="372810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539524" y="418701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539524" y="467653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539524" y="512056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539524" y="559448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539524" y="604987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a:t>
            </a:r>
            <a:r>
              <a:rPr lang="ko-KR" altLang="en-US" sz="1000" dirty="0" smtClean="0"/>
              <a:t>수강시작 </a:t>
            </a:r>
            <a:r>
              <a:rPr lang="ko-KR" altLang="en-US" sz="1000" dirty="0" smtClean="0"/>
              <a:t>순서대로 배열</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0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1425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551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2" name="직사각형 1"/>
          <p:cNvSpPr/>
          <p:nvPr/>
        </p:nvSpPr>
        <p:spPr bwMode="auto">
          <a:xfrm>
            <a:off x="6372200" y="5013176"/>
            <a:ext cx="2376264" cy="103669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수강시작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수강 시작 일</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수업 시작 일</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수업시작시간</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명확</a:t>
            </a:r>
            <a:r>
              <a:rPr kumimoji="1" lang="ko-KR" altLang="en-US" sz="1200" b="1" i="0" u="none" strike="noStrike" cap="none" normalizeH="0" baseline="0" dirty="0">
                <a:ln>
                  <a:noFill/>
                </a:ln>
                <a:solidFill>
                  <a:schemeClr val="bg1"/>
                </a:solidFill>
                <a:effectLst/>
                <a:latin typeface="Arial" charset="0"/>
                <a:ea typeface="돋움" pitchFamily="50" charset="-127"/>
              </a:rPr>
              <a:t>히</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강사관리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762804455"/>
              </p:ext>
            </p:extLst>
          </p:nvPr>
        </p:nvGraphicFramePr>
        <p:xfrm>
          <a:off x="1706758" y="2060847"/>
          <a:ext cx="5745562"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44351"/>
                <a:gridCol w="50405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59" name="직사각형 58"/>
          <p:cNvSpPr/>
          <p:nvPr/>
        </p:nvSpPr>
        <p:spPr bwMode="auto">
          <a:xfrm>
            <a:off x="2875293" y="288944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875293" y="334478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875293" y="380011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875293" y="425902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875293" y="474854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875293" y="51925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875293" y="56664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875293" y="612188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292120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388575"/>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85114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429688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668844"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30" name="직사각형 29"/>
          <p:cNvSpPr/>
          <p:nvPr/>
        </p:nvSpPr>
        <p:spPr>
          <a:xfrm>
            <a:off x="35496" y="3851149"/>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2892712"/>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39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86063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31661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74498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2517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69259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66872"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34376" y="126876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36952" y="3548265"/>
            <a:ext cx="921578" cy="107326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759650" y="3851149"/>
            <a:ext cx="909194" cy="770378"/>
          </a:xfrm>
          <a:prstGeom prst="bentConnector4">
            <a:avLst>
              <a:gd name="adj1" fmla="val 10176"/>
              <a:gd name="adj2" fmla="val 1296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smtClean="0">
                <a:solidFill>
                  <a:srgbClr val="000000"/>
                </a:solidFill>
                <a:latin typeface="돋움"/>
                <a:ea typeface="돋움"/>
                <a:sym typeface="Wingdings" panose="05000000000000000000" pitchFamily="2" charset="2"/>
              </a:rPr>
              <a:t>학습자료</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918082945"/>
              </p:ext>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ext uri="{D42A27DB-BD31-4B8C-83A1-F6EECF244321}">
                <p14:modId xmlns:p14="http://schemas.microsoft.com/office/powerpoint/2010/main" val="1190885225"/>
              </p:ext>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4832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u="sng" kern="0" dirty="0" smtClean="0">
              <a:solidFill>
                <a:srgbClr val="FF0000"/>
              </a:solidFill>
            </a:endParaRPr>
          </a:p>
          <a:p>
            <a:pPr latinLnBrk="0"/>
            <a:r>
              <a:rPr lang="ko-KR" altLang="en-US" b="1" kern="0" dirty="0" smtClean="0"/>
              <a:t>학생</a:t>
            </a:r>
            <a:r>
              <a:rPr lang="en-US" altLang="ko-KR" b="1" kern="0" dirty="0"/>
              <a:t> </a:t>
            </a:r>
            <a:r>
              <a:rPr lang="en-US" altLang="ko-KR" b="1" kern="0" dirty="0" smtClean="0"/>
              <a:t>+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1" latinLnBrk="0"/>
            <a:r>
              <a:rPr lang="en-US" altLang="ko-KR" b="1" kern="0" dirty="0" smtClean="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 name="직사각형 1"/>
          <p:cNvSpPr/>
          <p:nvPr/>
        </p:nvSpPr>
        <p:spPr bwMode="auto">
          <a:xfrm>
            <a:off x="6948264" y="2348880"/>
            <a:ext cx="2664296" cy="143902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비용관리 하위메뉴 삭제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5103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796345" y="183922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84561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84560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 name="직사각형 2"/>
          <p:cNvSpPr/>
          <p:nvPr/>
        </p:nvSpPr>
        <p:spPr bwMode="auto">
          <a:xfrm>
            <a:off x="6804248" y="311216"/>
            <a:ext cx="4104456" cy="16142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학생</a:t>
            </a: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더만다린</a:t>
            </a:r>
            <a:r>
              <a:rPr kumimoji="1" lang="en-US" altLang="ko-KR" sz="120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누가 활성화 됐는지 </a:t>
            </a:r>
            <a:r>
              <a:rPr kumimoji="1" lang="ko-KR" altLang="en-US" sz="1200" b="1" dirty="0" smtClean="0">
                <a:solidFill>
                  <a:schemeClr val="bg1"/>
                </a:solidFill>
                <a:latin typeface="Arial" charset="0"/>
                <a:ea typeface="돋움" pitchFamily="50" charset="-127"/>
              </a:rPr>
              <a:t>색깔로 명확하게 구분이 안 됨</a:t>
            </a:r>
            <a:endParaRPr kumimoji="1" lang="en-US" altLang="ko-KR" sz="12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50952"/>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8" name="TextBox 117"/>
          <p:cNvSpPr txBox="1"/>
          <p:nvPr/>
        </p:nvSpPr>
        <p:spPr>
          <a:xfrm>
            <a:off x="1796345" y="1817452"/>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823838"/>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3499338679"/>
              </p:ext>
            </p:extLst>
          </p:nvPr>
        </p:nvGraphicFramePr>
        <p:xfrm>
          <a:off x="1375111"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823837"/>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27785"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38873"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25563716"/>
              </p:ext>
            </p:extLst>
          </p:nvPr>
        </p:nvGraphicFramePr>
        <p:xfrm>
          <a:off x="1314346"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427785"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5006" y="4912266"/>
            <a:ext cx="2223058" cy="1901827"/>
          </a:xfrm>
          <a:prstGeom prst="rect">
            <a:avLst/>
          </a:prstGeom>
          <a:noFill/>
          <a:ln>
            <a:noFill/>
          </a:ln>
        </p:spPr>
      </p:pic>
      <p:sp>
        <p:nvSpPr>
          <p:cNvPr id="32" name="직사각형 31"/>
          <p:cNvSpPr/>
          <p:nvPr/>
        </p:nvSpPr>
        <p:spPr bwMode="auto">
          <a:xfrm>
            <a:off x="1438874"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438874"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3" name="직사각형 2"/>
          <p:cNvSpPr/>
          <p:nvPr/>
        </p:nvSpPr>
        <p:spPr bwMode="auto">
          <a:xfrm>
            <a:off x="-1404664" y="4221088"/>
            <a:ext cx="3456384" cy="24482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HR </a:t>
            </a:r>
            <a:r>
              <a:rPr kumimoji="1" lang="ko-KR" altLang="en-US" sz="1200" b="1" dirty="0" smtClean="0">
                <a:solidFill>
                  <a:schemeClr val="bg1"/>
                </a:solidFill>
                <a:latin typeface="Arial" charset="0"/>
                <a:ea typeface="돋움" pitchFamily="50" charset="-127"/>
              </a:rPr>
              <a:t>에 맞는 정보수정</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교수진 프로필 내용사항 부분 삭제,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경력사항</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학력</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자격증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특화분야</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부서</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smtClean="0">
                <a:ln>
                  <a:noFill/>
                </a:ln>
                <a:solidFill>
                  <a:schemeClr val="bg1"/>
                </a:solidFill>
                <a:effectLst/>
                <a:latin typeface="Arial" charset="0"/>
                <a:ea typeface="돋움" pitchFamily="50" charset="-127"/>
              </a:rPr>
              <a:t> 직급 추가</a:t>
            </a: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ko-KR" altLang="en-US" sz="1200" b="1" i="0" u="none" strike="noStrike" cap="none" normalizeH="0" baseline="0" dirty="0" smtClean="0">
                <a:ln>
                  <a:noFill/>
                </a:ln>
                <a:solidFill>
                  <a:schemeClr val="bg1"/>
                </a:solidFill>
                <a:effectLst/>
                <a:latin typeface="Arial" charset="0"/>
                <a:ea typeface="돋움" pitchFamily="50" charset="-127"/>
              </a:rPr>
              <a:t>계좌정보 페이지 삭제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31735</TotalTime>
  <Words>3693</Words>
  <Application>Microsoft Office PowerPoint</Application>
  <PresentationFormat>화면 슬라이드 쇼(4:3)</PresentationFormat>
  <Paragraphs>1463</Paragraphs>
  <Slides>46</Slides>
  <Notes>0</Notes>
  <HiddenSlides>0</HiddenSlides>
  <MMClips>0</MMClips>
  <ScaleCrop>false</ScaleCrop>
  <HeadingPairs>
    <vt:vector size="4" baseType="variant">
      <vt:variant>
        <vt:lpstr>테마</vt:lpstr>
      </vt:variant>
      <vt:variant>
        <vt:i4>1</vt:i4>
      </vt:variant>
      <vt:variant>
        <vt:lpstr>슬라이드 제목</vt:lpstr>
      </vt:variant>
      <vt:variant>
        <vt:i4>46</vt:i4>
      </vt:variant>
    </vt:vector>
  </HeadingPairs>
  <TitlesOfParts>
    <vt:vector size="47" baseType="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516</cp:revision>
  <dcterms:created xsi:type="dcterms:W3CDTF">2014-09-17T04:32:25Z</dcterms:created>
  <dcterms:modified xsi:type="dcterms:W3CDTF">2014-11-07T17:12:09Z</dcterms:modified>
</cp:coreProperties>
</file>