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8" r:id="rId4"/>
    <p:sldId id="274" r:id="rId5"/>
    <p:sldId id="282" r:id="rId6"/>
    <p:sldId id="275" r:id="rId7"/>
    <p:sldId id="284" r:id="rId8"/>
    <p:sldId id="278" r:id="rId9"/>
    <p:sldId id="279" r:id="rId10"/>
    <p:sldId id="280" r:id="rId11"/>
    <p:sldId id="281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\Desktop\&#32437;&#23384;&#20844;&#21496;&#20107;&#21153;\RAID&#27979;&#35797;\&#27979;&#35797;&#32467;&#26524;\3.22&#36215;&#27979;&#35797;&#32467;&#26524;\4.6\new_nvme&#27979;&#35797;&#32467;&#2652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9400-16i</a:t>
            </a:r>
            <a:r>
              <a:rPr lang="zh-CN" altLang="en-US" dirty="0"/>
              <a:t>，</a:t>
            </a:r>
            <a:r>
              <a:rPr lang="en-US" altLang="zh-CN" dirty="0"/>
              <a:t>P4800x</a:t>
            </a:r>
            <a:r>
              <a:rPr lang="zh-CN" altLang="en-US" dirty="0"/>
              <a:t>的</a:t>
            </a:r>
            <a:r>
              <a:rPr lang="en-US" altLang="zh-CN" dirty="0"/>
              <a:t>4k</a:t>
            </a:r>
            <a:r>
              <a:rPr lang="zh-CN" altLang="en-US" dirty="0"/>
              <a:t>读写</a:t>
            </a:r>
            <a:r>
              <a:rPr lang="en-US" altLang="zh-CN" dirty="0"/>
              <a:t>IOPS</a:t>
            </a:r>
            <a:r>
              <a:rPr lang="zh-CN" altLang="en-US" dirty="0"/>
              <a:t>测试</a:t>
            </a:r>
          </a:p>
        </c:rich>
      </c:tx>
      <c:layout>
        <c:manualLayout>
          <c:xMode val="edge"/>
          <c:yMode val="edge"/>
          <c:x val="0.31324666747500601"/>
          <c:y val="3.9420527762424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final!$C$6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final!$C$7:$C$15</c:f>
              <c:numCache>
                <c:formatCode>General</c:formatCode>
                <c:ptCount val="9"/>
                <c:pt idx="0">
                  <c:v>42.4</c:v>
                </c:pt>
                <c:pt idx="1">
                  <c:v>16.399999999999999</c:v>
                </c:pt>
                <c:pt idx="2">
                  <c:v>412</c:v>
                </c:pt>
                <c:pt idx="3">
                  <c:v>23</c:v>
                </c:pt>
                <c:pt idx="5">
                  <c:v>37.700000000000003</c:v>
                </c:pt>
                <c:pt idx="6">
                  <c:v>15.8</c:v>
                </c:pt>
                <c:pt idx="7">
                  <c:v>389</c:v>
                </c:pt>
                <c:pt idx="8">
                  <c:v>23.8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8-4604-B1AE-47D3A41CC8C2}"/>
            </c:ext>
          </c:extLst>
        </c:ser>
        <c:ser>
          <c:idx val="1"/>
          <c:order val="1"/>
          <c:tx>
            <c:strRef>
              <c:f>final!$D$6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final!$D$7:$D$15</c:f>
              <c:numCache>
                <c:formatCode>General</c:formatCode>
                <c:ptCount val="9"/>
                <c:pt idx="0">
                  <c:v>79.2</c:v>
                </c:pt>
                <c:pt idx="1">
                  <c:v>22.3</c:v>
                </c:pt>
                <c:pt idx="2">
                  <c:v>484</c:v>
                </c:pt>
                <c:pt idx="3">
                  <c:v>28.4</c:v>
                </c:pt>
                <c:pt idx="5">
                  <c:v>70.900000000000006</c:v>
                </c:pt>
                <c:pt idx="6">
                  <c:v>22.6</c:v>
                </c:pt>
                <c:pt idx="7">
                  <c:v>362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C8-4604-B1AE-47D3A41CC8C2}"/>
            </c:ext>
          </c:extLst>
        </c:ser>
        <c:ser>
          <c:idx val="2"/>
          <c:order val="2"/>
          <c:tx>
            <c:strRef>
              <c:f>final!$E$6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final!$E$7:$E$15</c:f>
              <c:numCache>
                <c:formatCode>General</c:formatCode>
                <c:ptCount val="9"/>
                <c:pt idx="0">
                  <c:v>157</c:v>
                </c:pt>
                <c:pt idx="1">
                  <c:v>27.6</c:v>
                </c:pt>
                <c:pt idx="2">
                  <c:v>435</c:v>
                </c:pt>
                <c:pt idx="3">
                  <c:v>37.5</c:v>
                </c:pt>
                <c:pt idx="5">
                  <c:v>137</c:v>
                </c:pt>
                <c:pt idx="6">
                  <c:v>30.6</c:v>
                </c:pt>
                <c:pt idx="7">
                  <c:v>423</c:v>
                </c:pt>
                <c:pt idx="8">
                  <c:v>37.4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C8-4604-B1AE-47D3A41CC8C2}"/>
            </c:ext>
          </c:extLst>
        </c:ser>
        <c:ser>
          <c:idx val="3"/>
          <c:order val="3"/>
          <c:tx>
            <c:strRef>
              <c:f>final!$F$6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final!$F$7:$F$15</c:f>
              <c:numCache>
                <c:formatCode>General</c:formatCode>
                <c:ptCount val="9"/>
                <c:pt idx="0">
                  <c:v>232</c:v>
                </c:pt>
                <c:pt idx="1">
                  <c:v>36.299999999999997</c:v>
                </c:pt>
                <c:pt idx="2">
                  <c:v>426</c:v>
                </c:pt>
                <c:pt idx="3">
                  <c:v>40.799999999999997</c:v>
                </c:pt>
                <c:pt idx="5">
                  <c:v>201</c:v>
                </c:pt>
                <c:pt idx="6">
                  <c:v>34.6</c:v>
                </c:pt>
                <c:pt idx="7">
                  <c:v>407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C8-4604-B1AE-47D3A41CC8C2}"/>
            </c:ext>
          </c:extLst>
        </c:ser>
        <c:ser>
          <c:idx val="4"/>
          <c:order val="4"/>
          <c:tx>
            <c:strRef>
              <c:f>final!$G$6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final!$G$7:$G$15</c:f>
              <c:numCache>
                <c:formatCode>General</c:formatCode>
                <c:ptCount val="9"/>
                <c:pt idx="0">
                  <c:v>299</c:v>
                </c:pt>
                <c:pt idx="1">
                  <c:v>39.799999999999997</c:v>
                </c:pt>
                <c:pt idx="2">
                  <c:v>424</c:v>
                </c:pt>
                <c:pt idx="3">
                  <c:v>40.799999999999997</c:v>
                </c:pt>
                <c:pt idx="5">
                  <c:v>259</c:v>
                </c:pt>
                <c:pt idx="6">
                  <c:v>38.6</c:v>
                </c:pt>
                <c:pt idx="7">
                  <c:v>407</c:v>
                </c:pt>
                <c:pt idx="8">
                  <c:v>39.799999999999997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C8-4604-B1AE-47D3A41CC8C2}"/>
            </c:ext>
          </c:extLst>
        </c:ser>
        <c:ser>
          <c:idx val="5"/>
          <c:order val="5"/>
          <c:tx>
            <c:strRef>
              <c:f>final!$H$6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final!$H$7:$H$15</c:f>
              <c:numCache>
                <c:formatCode>General</c:formatCode>
                <c:ptCount val="9"/>
                <c:pt idx="0">
                  <c:v>353</c:v>
                </c:pt>
                <c:pt idx="1">
                  <c:v>41.2</c:v>
                </c:pt>
                <c:pt idx="2">
                  <c:v>422</c:v>
                </c:pt>
                <c:pt idx="3">
                  <c:v>41.8</c:v>
                </c:pt>
                <c:pt idx="5">
                  <c:v>308</c:v>
                </c:pt>
                <c:pt idx="6">
                  <c:v>40.200000000000003</c:v>
                </c:pt>
                <c:pt idx="7">
                  <c:v>404</c:v>
                </c:pt>
                <c:pt idx="8">
                  <c:v>40.700000000000003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C8-4604-B1AE-47D3A41CC8C2}"/>
            </c:ext>
          </c:extLst>
        </c:ser>
        <c:ser>
          <c:idx val="6"/>
          <c:order val="6"/>
          <c:tx>
            <c:strRef>
              <c:f>final!$I$6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final!$I$7:$I$15</c:f>
              <c:numCache>
                <c:formatCode>General</c:formatCode>
                <c:ptCount val="9"/>
                <c:pt idx="0">
                  <c:v>389</c:v>
                </c:pt>
                <c:pt idx="1">
                  <c:v>41.8</c:v>
                </c:pt>
                <c:pt idx="2">
                  <c:v>430</c:v>
                </c:pt>
                <c:pt idx="3">
                  <c:v>41.3</c:v>
                </c:pt>
                <c:pt idx="5">
                  <c:v>345</c:v>
                </c:pt>
                <c:pt idx="6">
                  <c:v>40.1</c:v>
                </c:pt>
                <c:pt idx="7">
                  <c:v>408</c:v>
                </c:pt>
                <c:pt idx="8">
                  <c:v>41.4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8C8-4604-B1AE-47D3A41CC8C2}"/>
            </c:ext>
          </c:extLst>
        </c:ser>
        <c:ser>
          <c:idx val="7"/>
          <c:order val="7"/>
          <c:tx>
            <c:strRef>
              <c:f>final!$J$6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final!$J$7:$J$15</c:f>
              <c:numCache>
                <c:formatCode>General</c:formatCode>
                <c:ptCount val="9"/>
                <c:pt idx="0">
                  <c:v>410</c:v>
                </c:pt>
                <c:pt idx="1">
                  <c:v>41.8</c:v>
                </c:pt>
                <c:pt idx="2">
                  <c:v>442</c:v>
                </c:pt>
                <c:pt idx="3">
                  <c:v>41.1</c:v>
                </c:pt>
                <c:pt idx="5">
                  <c:v>372</c:v>
                </c:pt>
                <c:pt idx="6">
                  <c:v>39.299999999999997</c:v>
                </c:pt>
                <c:pt idx="7">
                  <c:v>410</c:v>
                </c:pt>
                <c:pt idx="8">
                  <c:v>39.200000000000003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8C8-4604-B1AE-47D3A41CC8C2}"/>
            </c:ext>
          </c:extLst>
        </c:ser>
        <c:ser>
          <c:idx val="8"/>
          <c:order val="8"/>
          <c:tx>
            <c:strRef>
              <c:f>final!$K$6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final!$K$7:$K$15</c:f>
              <c:numCache>
                <c:formatCode>General</c:formatCode>
                <c:ptCount val="9"/>
                <c:pt idx="0">
                  <c:v>414</c:v>
                </c:pt>
                <c:pt idx="1">
                  <c:v>42.1</c:v>
                </c:pt>
                <c:pt idx="2">
                  <c:v>431</c:v>
                </c:pt>
                <c:pt idx="3">
                  <c:v>41.7</c:v>
                </c:pt>
                <c:pt idx="5">
                  <c:v>393</c:v>
                </c:pt>
                <c:pt idx="6">
                  <c:v>39.799999999999997</c:v>
                </c:pt>
                <c:pt idx="7">
                  <c:v>411</c:v>
                </c:pt>
                <c:pt idx="8">
                  <c:v>40.5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C8-4604-B1AE-47D3A41CC8C2}"/>
            </c:ext>
          </c:extLst>
        </c:ser>
        <c:ser>
          <c:idx val="9"/>
          <c:order val="9"/>
          <c:tx>
            <c:strRef>
              <c:f>final!$L$6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final!$L$7:$L$15</c:f>
              <c:numCache>
                <c:formatCode>General</c:formatCode>
                <c:ptCount val="9"/>
                <c:pt idx="0">
                  <c:v>414</c:v>
                </c:pt>
                <c:pt idx="1">
                  <c:v>41.5</c:v>
                </c:pt>
                <c:pt idx="2">
                  <c:v>454</c:v>
                </c:pt>
                <c:pt idx="3">
                  <c:v>41.7</c:v>
                </c:pt>
                <c:pt idx="5">
                  <c:v>397</c:v>
                </c:pt>
                <c:pt idx="6">
                  <c:v>39.799999999999997</c:v>
                </c:pt>
                <c:pt idx="7">
                  <c:v>404</c:v>
                </c:pt>
                <c:pt idx="8">
                  <c:v>39.799999999999997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8C8-4604-B1AE-47D3A41CC8C2}"/>
            </c:ext>
          </c:extLst>
        </c:ser>
        <c:ser>
          <c:idx val="10"/>
          <c:order val="10"/>
          <c:tx>
            <c:strRef>
              <c:f>final!$M$6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final!$M$7:$M$15</c:f>
              <c:numCache>
                <c:formatCode>General</c:formatCode>
                <c:ptCount val="9"/>
                <c:pt idx="0">
                  <c:v>416</c:v>
                </c:pt>
                <c:pt idx="1">
                  <c:v>41.8</c:v>
                </c:pt>
                <c:pt idx="2">
                  <c:v>435</c:v>
                </c:pt>
                <c:pt idx="3">
                  <c:v>41</c:v>
                </c:pt>
                <c:pt idx="5">
                  <c:v>400</c:v>
                </c:pt>
                <c:pt idx="6">
                  <c:v>40</c:v>
                </c:pt>
                <c:pt idx="7">
                  <c:v>406</c:v>
                </c:pt>
                <c:pt idx="8">
                  <c:v>39.700000000000003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C8-4604-B1AE-47D3A41CC8C2}"/>
            </c:ext>
          </c:extLst>
        </c:ser>
        <c:ser>
          <c:idx val="11"/>
          <c:order val="11"/>
          <c:tx>
            <c:strRef>
              <c:f>final!$N$6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final!$N$7:$N$15</c:f>
              <c:numCache>
                <c:formatCode>General</c:formatCode>
                <c:ptCount val="9"/>
                <c:pt idx="0">
                  <c:v>419</c:v>
                </c:pt>
                <c:pt idx="1">
                  <c:v>41.8</c:v>
                </c:pt>
                <c:pt idx="2">
                  <c:v>430</c:v>
                </c:pt>
                <c:pt idx="3">
                  <c:v>39.799999999999997</c:v>
                </c:pt>
                <c:pt idx="5">
                  <c:v>401</c:v>
                </c:pt>
                <c:pt idx="6">
                  <c:v>39.6</c:v>
                </c:pt>
                <c:pt idx="7">
                  <c:v>410</c:v>
                </c:pt>
                <c:pt idx="8">
                  <c:v>41.5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8C8-4604-B1AE-47D3A41CC8C2}"/>
            </c:ext>
          </c:extLst>
        </c:ser>
        <c:ser>
          <c:idx val="12"/>
          <c:order val="12"/>
          <c:tx>
            <c:strRef>
              <c:f>final!$O$6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final!$O$7:$O$15</c:f>
              <c:numCache>
                <c:formatCode>General</c:formatCode>
                <c:ptCount val="9"/>
                <c:pt idx="0">
                  <c:v>422</c:v>
                </c:pt>
                <c:pt idx="1">
                  <c:v>42</c:v>
                </c:pt>
                <c:pt idx="2">
                  <c:v>441</c:v>
                </c:pt>
                <c:pt idx="3">
                  <c:v>41.8</c:v>
                </c:pt>
                <c:pt idx="5">
                  <c:v>402</c:v>
                </c:pt>
                <c:pt idx="6">
                  <c:v>41.3</c:v>
                </c:pt>
                <c:pt idx="7">
                  <c:v>421</c:v>
                </c:pt>
                <c:pt idx="8">
                  <c:v>41.2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8C8-4604-B1AE-47D3A41CC8C2}"/>
            </c:ext>
          </c:extLst>
        </c:ser>
        <c:ser>
          <c:idx val="13"/>
          <c:order val="13"/>
          <c:tx>
            <c:strRef>
              <c:f>final!$P$6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final!$P$7:$P$15</c:f>
              <c:numCache>
                <c:formatCode>General</c:formatCode>
                <c:ptCount val="9"/>
                <c:pt idx="0">
                  <c:v>420</c:v>
                </c:pt>
                <c:pt idx="1">
                  <c:v>42.3</c:v>
                </c:pt>
                <c:pt idx="2">
                  <c:v>453</c:v>
                </c:pt>
                <c:pt idx="3">
                  <c:v>42.1</c:v>
                </c:pt>
                <c:pt idx="5">
                  <c:v>405</c:v>
                </c:pt>
                <c:pt idx="6">
                  <c:v>42</c:v>
                </c:pt>
                <c:pt idx="7">
                  <c:v>433</c:v>
                </c:pt>
                <c:pt idx="8">
                  <c:v>39.700000000000003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8C8-4604-B1AE-47D3A41CC8C2}"/>
            </c:ext>
          </c:extLst>
        </c:ser>
        <c:ser>
          <c:idx val="14"/>
          <c:order val="14"/>
          <c:tx>
            <c:strRef>
              <c:f>final!$Q$6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final!$Q$7:$Q$15</c:f>
              <c:numCache>
                <c:formatCode>General</c:formatCode>
                <c:ptCount val="9"/>
                <c:pt idx="0">
                  <c:v>415</c:v>
                </c:pt>
                <c:pt idx="1">
                  <c:v>41.8</c:v>
                </c:pt>
                <c:pt idx="2">
                  <c:v>477</c:v>
                </c:pt>
                <c:pt idx="3">
                  <c:v>42.5</c:v>
                </c:pt>
                <c:pt idx="5">
                  <c:v>408</c:v>
                </c:pt>
                <c:pt idx="6">
                  <c:v>39.9</c:v>
                </c:pt>
                <c:pt idx="7">
                  <c:v>452</c:v>
                </c:pt>
                <c:pt idx="8">
                  <c:v>39.5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C8-4604-B1AE-47D3A41CC8C2}"/>
            </c:ext>
          </c:extLst>
        </c:ser>
        <c:ser>
          <c:idx val="15"/>
          <c:order val="15"/>
          <c:tx>
            <c:strRef>
              <c:f>final!$R$6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final!$R$7:$R$15</c:f>
              <c:numCache>
                <c:formatCode>General</c:formatCode>
                <c:ptCount val="9"/>
                <c:pt idx="0">
                  <c:v>413</c:v>
                </c:pt>
                <c:pt idx="1">
                  <c:v>42.6</c:v>
                </c:pt>
                <c:pt idx="2">
                  <c:v>502</c:v>
                </c:pt>
                <c:pt idx="3">
                  <c:v>41.8</c:v>
                </c:pt>
                <c:pt idx="5">
                  <c:v>409</c:v>
                </c:pt>
                <c:pt idx="6">
                  <c:v>40.1</c:v>
                </c:pt>
                <c:pt idx="7">
                  <c:v>481</c:v>
                </c:pt>
                <c:pt idx="8">
                  <c:v>39.700000000000003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8C8-4604-B1AE-47D3A41CC8C2}"/>
            </c:ext>
          </c:extLst>
        </c:ser>
        <c:ser>
          <c:idx val="16"/>
          <c:order val="16"/>
          <c:tx>
            <c:strRef>
              <c:f>final!$S$6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final!$B$7:$B$15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final!$S$7:$S$15</c:f>
              <c:numCache>
                <c:formatCode>General</c:formatCode>
                <c:ptCount val="9"/>
                <c:pt idx="0">
                  <c:v>413</c:v>
                </c:pt>
                <c:pt idx="1">
                  <c:v>41.5</c:v>
                </c:pt>
                <c:pt idx="2">
                  <c:v>570</c:v>
                </c:pt>
                <c:pt idx="3">
                  <c:v>42.3</c:v>
                </c:pt>
                <c:pt idx="5">
                  <c:v>410</c:v>
                </c:pt>
                <c:pt idx="6">
                  <c:v>40.299999999999997</c:v>
                </c:pt>
                <c:pt idx="7">
                  <c:v>527</c:v>
                </c:pt>
                <c:pt idx="8">
                  <c:v>41.1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8C8-4604-B1AE-47D3A41CC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2612688"/>
        <c:axId val="797684624"/>
      </c:barChart>
      <c:catAx>
        <c:axId val="73261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7684624"/>
        <c:crosses val="autoZero"/>
        <c:auto val="1"/>
        <c:lblAlgn val="ctr"/>
        <c:lblOffset val="100"/>
        <c:noMultiLvlLbl val="0"/>
      </c:catAx>
      <c:valAx>
        <c:axId val="79768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K IOPS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261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 switch</a:t>
            </a:r>
            <a:r>
              <a:rPr lang="zh-CN" altLang="en-US"/>
              <a:t>，</a:t>
            </a:r>
            <a:r>
              <a:rPr lang="en-US" altLang="zh-CN"/>
              <a:t>P5800x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IOPS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final!$C$69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final!$C$70:$C$78</c:f>
              <c:numCache>
                <c:formatCode>General</c:formatCode>
                <c:ptCount val="9"/>
                <c:pt idx="0">
                  <c:v>121</c:v>
                </c:pt>
                <c:pt idx="1">
                  <c:v>0.59699999999999998</c:v>
                </c:pt>
                <c:pt idx="2">
                  <c:v>464</c:v>
                </c:pt>
                <c:pt idx="3">
                  <c:v>52.5</c:v>
                </c:pt>
                <c:pt idx="5">
                  <c:v>118</c:v>
                </c:pt>
                <c:pt idx="6">
                  <c:v>0.442</c:v>
                </c:pt>
                <c:pt idx="7">
                  <c:v>464</c:v>
                </c:pt>
                <c:pt idx="8">
                  <c:v>45.8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E-4D6E-BBDE-F547585DF346}"/>
            </c:ext>
          </c:extLst>
        </c:ser>
        <c:ser>
          <c:idx val="1"/>
          <c:order val="1"/>
          <c:tx>
            <c:strRef>
              <c:f>final!$D$69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final!$D$70:$D$78</c:f>
              <c:numCache>
                <c:formatCode>General</c:formatCode>
                <c:ptCount val="9"/>
                <c:pt idx="0">
                  <c:v>237</c:v>
                </c:pt>
                <c:pt idx="1">
                  <c:v>6.1369999999999996</c:v>
                </c:pt>
                <c:pt idx="2">
                  <c:v>932</c:v>
                </c:pt>
                <c:pt idx="3">
                  <c:v>104</c:v>
                </c:pt>
                <c:pt idx="5">
                  <c:v>235</c:v>
                </c:pt>
                <c:pt idx="6">
                  <c:v>1.3360000000000001</c:v>
                </c:pt>
                <c:pt idx="7">
                  <c:v>948</c:v>
                </c:pt>
                <c:pt idx="8">
                  <c:v>98.3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E-4D6E-BBDE-F547585DF346}"/>
            </c:ext>
          </c:extLst>
        </c:ser>
        <c:ser>
          <c:idx val="2"/>
          <c:order val="2"/>
          <c:tx>
            <c:strRef>
              <c:f>final!$E$69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final!$E$70:$E$78</c:f>
              <c:numCache>
                <c:formatCode>General</c:formatCode>
                <c:ptCount val="9"/>
                <c:pt idx="0">
                  <c:v>476</c:v>
                </c:pt>
                <c:pt idx="1">
                  <c:v>18.899999999999999</c:v>
                </c:pt>
                <c:pt idx="2">
                  <c:v>1561</c:v>
                </c:pt>
                <c:pt idx="3">
                  <c:v>205</c:v>
                </c:pt>
                <c:pt idx="5">
                  <c:v>455</c:v>
                </c:pt>
                <c:pt idx="6">
                  <c:v>5.8579999999999997</c:v>
                </c:pt>
                <c:pt idx="7">
                  <c:v>1184</c:v>
                </c:pt>
                <c:pt idx="8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EE-4D6E-BBDE-F547585DF346}"/>
            </c:ext>
          </c:extLst>
        </c:ser>
        <c:ser>
          <c:idx val="3"/>
          <c:order val="3"/>
          <c:tx>
            <c:strRef>
              <c:f>final!$F$69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final!$F$70:$F$78</c:f>
              <c:numCache>
                <c:formatCode>General</c:formatCode>
                <c:ptCount val="9"/>
                <c:pt idx="0">
                  <c:v>705</c:v>
                </c:pt>
                <c:pt idx="1">
                  <c:v>9.8870000000000005</c:v>
                </c:pt>
                <c:pt idx="2">
                  <c:v>1561</c:v>
                </c:pt>
                <c:pt idx="3">
                  <c:v>309</c:v>
                </c:pt>
                <c:pt idx="5">
                  <c:v>666</c:v>
                </c:pt>
                <c:pt idx="6">
                  <c:v>9.9749999999999996</c:v>
                </c:pt>
                <c:pt idx="7">
                  <c:v>1183</c:v>
                </c:pt>
                <c:pt idx="8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EE-4D6E-BBDE-F547585DF346}"/>
            </c:ext>
          </c:extLst>
        </c:ser>
        <c:ser>
          <c:idx val="4"/>
          <c:order val="4"/>
          <c:tx>
            <c:strRef>
              <c:f>final!$G$69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final!$G$70:$G$78</c:f>
              <c:numCache>
                <c:formatCode>General</c:formatCode>
                <c:ptCount val="9"/>
                <c:pt idx="0">
                  <c:v>928</c:v>
                </c:pt>
                <c:pt idx="1">
                  <c:v>19.3</c:v>
                </c:pt>
                <c:pt idx="2">
                  <c:v>1561</c:v>
                </c:pt>
                <c:pt idx="3">
                  <c:v>405</c:v>
                </c:pt>
                <c:pt idx="5">
                  <c:v>820</c:v>
                </c:pt>
                <c:pt idx="6">
                  <c:v>4.6260000000000003</c:v>
                </c:pt>
                <c:pt idx="7">
                  <c:v>1183</c:v>
                </c:pt>
                <c:pt idx="8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EE-4D6E-BBDE-F547585DF346}"/>
            </c:ext>
          </c:extLst>
        </c:ser>
        <c:ser>
          <c:idx val="5"/>
          <c:order val="5"/>
          <c:tx>
            <c:strRef>
              <c:f>final!$H$69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final!$H$70:$H$78</c:f>
              <c:numCache>
                <c:formatCode>General</c:formatCode>
                <c:ptCount val="9"/>
                <c:pt idx="0">
                  <c:v>1115</c:v>
                </c:pt>
                <c:pt idx="1">
                  <c:v>16.5</c:v>
                </c:pt>
                <c:pt idx="2">
                  <c:v>1561</c:v>
                </c:pt>
                <c:pt idx="3">
                  <c:v>506</c:v>
                </c:pt>
                <c:pt idx="5">
                  <c:v>936</c:v>
                </c:pt>
                <c:pt idx="6">
                  <c:v>5.6760000000000002</c:v>
                </c:pt>
                <c:pt idx="7">
                  <c:v>1183</c:v>
                </c:pt>
                <c:pt idx="8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EE-4D6E-BBDE-F547585DF346}"/>
            </c:ext>
          </c:extLst>
        </c:ser>
        <c:ser>
          <c:idx val="6"/>
          <c:order val="6"/>
          <c:tx>
            <c:strRef>
              <c:f>final!$I$69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final!$I$70:$I$78</c:f>
              <c:numCache>
                <c:formatCode>General</c:formatCode>
                <c:ptCount val="9"/>
                <c:pt idx="0">
                  <c:v>1280</c:v>
                </c:pt>
                <c:pt idx="1">
                  <c:v>15.2</c:v>
                </c:pt>
                <c:pt idx="2">
                  <c:v>1561</c:v>
                </c:pt>
                <c:pt idx="3">
                  <c:v>615</c:v>
                </c:pt>
                <c:pt idx="5">
                  <c:v>1024</c:v>
                </c:pt>
                <c:pt idx="6">
                  <c:v>8.9130000000000003</c:v>
                </c:pt>
                <c:pt idx="7">
                  <c:v>1183</c:v>
                </c:pt>
                <c:pt idx="8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EE-4D6E-BBDE-F547585DF346}"/>
            </c:ext>
          </c:extLst>
        </c:ser>
        <c:ser>
          <c:idx val="7"/>
          <c:order val="7"/>
          <c:tx>
            <c:strRef>
              <c:f>final!$J$69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final!$J$70:$J$78</c:f>
              <c:numCache>
                <c:formatCode>General</c:formatCode>
                <c:ptCount val="9"/>
                <c:pt idx="0">
                  <c:v>1427</c:v>
                </c:pt>
                <c:pt idx="1">
                  <c:v>18.7</c:v>
                </c:pt>
                <c:pt idx="2">
                  <c:v>1561</c:v>
                </c:pt>
                <c:pt idx="3">
                  <c:v>707</c:v>
                </c:pt>
                <c:pt idx="5">
                  <c:v>1075</c:v>
                </c:pt>
                <c:pt idx="6">
                  <c:v>7.7370000000000001</c:v>
                </c:pt>
                <c:pt idx="7">
                  <c:v>1183</c:v>
                </c:pt>
                <c:pt idx="8">
                  <c:v>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AEE-4D6E-BBDE-F547585DF346}"/>
            </c:ext>
          </c:extLst>
        </c:ser>
        <c:ser>
          <c:idx val="8"/>
          <c:order val="8"/>
          <c:tx>
            <c:strRef>
              <c:f>final!$K$69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final!$K$70:$K$78</c:f>
              <c:numCache>
                <c:formatCode>General</c:formatCode>
                <c:ptCount val="9"/>
                <c:pt idx="0">
                  <c:v>1531</c:v>
                </c:pt>
                <c:pt idx="1">
                  <c:v>22.5</c:v>
                </c:pt>
                <c:pt idx="2">
                  <c:v>1561</c:v>
                </c:pt>
                <c:pt idx="3">
                  <c:v>800</c:v>
                </c:pt>
                <c:pt idx="5">
                  <c:v>1104</c:v>
                </c:pt>
                <c:pt idx="6">
                  <c:v>8.9220000000000006</c:v>
                </c:pt>
                <c:pt idx="7">
                  <c:v>1183</c:v>
                </c:pt>
                <c:pt idx="8">
                  <c:v>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EE-4D6E-BBDE-F547585DF346}"/>
            </c:ext>
          </c:extLst>
        </c:ser>
        <c:ser>
          <c:idx val="9"/>
          <c:order val="9"/>
          <c:tx>
            <c:strRef>
              <c:f>final!$L$69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final!$L$70:$L$78</c:f>
              <c:numCache>
                <c:formatCode>General</c:formatCode>
                <c:ptCount val="9"/>
                <c:pt idx="0">
                  <c:v>1547</c:v>
                </c:pt>
                <c:pt idx="1">
                  <c:v>30.4</c:v>
                </c:pt>
                <c:pt idx="2">
                  <c:v>1561</c:v>
                </c:pt>
                <c:pt idx="3">
                  <c:v>894</c:v>
                </c:pt>
                <c:pt idx="5">
                  <c:v>1125</c:v>
                </c:pt>
                <c:pt idx="6">
                  <c:v>10.6</c:v>
                </c:pt>
                <c:pt idx="7">
                  <c:v>1183</c:v>
                </c:pt>
                <c:pt idx="8">
                  <c:v>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AEE-4D6E-BBDE-F547585DF346}"/>
            </c:ext>
          </c:extLst>
        </c:ser>
        <c:ser>
          <c:idx val="10"/>
          <c:order val="10"/>
          <c:tx>
            <c:strRef>
              <c:f>final!$M$69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final!$M$70:$M$78</c:f>
              <c:numCache>
                <c:formatCode>General</c:formatCode>
                <c:ptCount val="9"/>
                <c:pt idx="0">
                  <c:v>1555</c:v>
                </c:pt>
                <c:pt idx="1">
                  <c:v>25.4</c:v>
                </c:pt>
                <c:pt idx="2">
                  <c:v>1561</c:v>
                </c:pt>
                <c:pt idx="3">
                  <c:v>977</c:v>
                </c:pt>
                <c:pt idx="5">
                  <c:v>1141</c:v>
                </c:pt>
                <c:pt idx="6">
                  <c:v>12.2</c:v>
                </c:pt>
                <c:pt idx="7">
                  <c:v>1183</c:v>
                </c:pt>
                <c:pt idx="8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EE-4D6E-BBDE-F547585DF346}"/>
            </c:ext>
          </c:extLst>
        </c:ser>
        <c:ser>
          <c:idx val="11"/>
          <c:order val="11"/>
          <c:tx>
            <c:strRef>
              <c:f>final!$N$69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final!$N$70:$N$78</c:f>
              <c:numCache>
                <c:formatCode>General</c:formatCode>
                <c:ptCount val="9"/>
                <c:pt idx="0">
                  <c:v>1558</c:v>
                </c:pt>
                <c:pt idx="1">
                  <c:v>27.4</c:v>
                </c:pt>
                <c:pt idx="2">
                  <c:v>1561</c:v>
                </c:pt>
                <c:pt idx="3">
                  <c:v>1066</c:v>
                </c:pt>
                <c:pt idx="5">
                  <c:v>1154</c:v>
                </c:pt>
                <c:pt idx="6">
                  <c:v>12.5</c:v>
                </c:pt>
                <c:pt idx="7">
                  <c:v>1183</c:v>
                </c:pt>
                <c:pt idx="8">
                  <c:v>1018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AEE-4D6E-BBDE-F547585DF346}"/>
            </c:ext>
          </c:extLst>
        </c:ser>
        <c:ser>
          <c:idx val="12"/>
          <c:order val="12"/>
          <c:tx>
            <c:strRef>
              <c:f>final!$O$69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final!$O$70:$O$78</c:f>
              <c:numCache>
                <c:formatCode>General</c:formatCode>
                <c:ptCount val="9"/>
                <c:pt idx="0">
                  <c:v>1560</c:v>
                </c:pt>
                <c:pt idx="1">
                  <c:v>26.5</c:v>
                </c:pt>
                <c:pt idx="2">
                  <c:v>1561</c:v>
                </c:pt>
                <c:pt idx="3">
                  <c:v>1157</c:v>
                </c:pt>
                <c:pt idx="5">
                  <c:v>1164</c:v>
                </c:pt>
                <c:pt idx="6">
                  <c:v>17.600000000000001</c:v>
                </c:pt>
                <c:pt idx="7">
                  <c:v>1183</c:v>
                </c:pt>
                <c:pt idx="8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AEE-4D6E-BBDE-F547585DF346}"/>
            </c:ext>
          </c:extLst>
        </c:ser>
        <c:ser>
          <c:idx val="13"/>
          <c:order val="13"/>
          <c:tx>
            <c:strRef>
              <c:f>final!$P$69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final!$P$70:$P$78</c:f>
              <c:numCache>
                <c:formatCode>General</c:formatCode>
                <c:ptCount val="9"/>
                <c:pt idx="0">
                  <c:v>1560</c:v>
                </c:pt>
                <c:pt idx="1">
                  <c:v>33</c:v>
                </c:pt>
                <c:pt idx="2">
                  <c:v>1561</c:v>
                </c:pt>
                <c:pt idx="3">
                  <c:v>1228</c:v>
                </c:pt>
                <c:pt idx="5">
                  <c:v>1171</c:v>
                </c:pt>
                <c:pt idx="6">
                  <c:v>17.7</c:v>
                </c:pt>
                <c:pt idx="7">
                  <c:v>1183</c:v>
                </c:pt>
                <c:pt idx="8">
                  <c:v>1181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AEE-4D6E-BBDE-F547585DF346}"/>
            </c:ext>
          </c:extLst>
        </c:ser>
        <c:ser>
          <c:idx val="14"/>
          <c:order val="14"/>
          <c:tx>
            <c:strRef>
              <c:f>final!$Q$69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final!$Q$70:$Q$78</c:f>
              <c:numCache>
                <c:formatCode>General</c:formatCode>
                <c:ptCount val="9"/>
                <c:pt idx="0">
                  <c:v>1561</c:v>
                </c:pt>
                <c:pt idx="1">
                  <c:v>37.5</c:v>
                </c:pt>
                <c:pt idx="2">
                  <c:v>1561</c:v>
                </c:pt>
                <c:pt idx="3">
                  <c:v>1304</c:v>
                </c:pt>
                <c:pt idx="5">
                  <c:v>1177</c:v>
                </c:pt>
                <c:pt idx="6">
                  <c:v>18.5</c:v>
                </c:pt>
                <c:pt idx="7">
                  <c:v>1183</c:v>
                </c:pt>
                <c:pt idx="8">
                  <c:v>1181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AEE-4D6E-BBDE-F547585DF346}"/>
            </c:ext>
          </c:extLst>
        </c:ser>
        <c:ser>
          <c:idx val="15"/>
          <c:order val="15"/>
          <c:tx>
            <c:strRef>
              <c:f>final!$R$69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final!$R$70:$R$78</c:f>
              <c:numCache>
                <c:formatCode>General</c:formatCode>
                <c:ptCount val="9"/>
                <c:pt idx="0">
                  <c:v>1561</c:v>
                </c:pt>
                <c:pt idx="1">
                  <c:v>45.4</c:v>
                </c:pt>
                <c:pt idx="2">
                  <c:v>1561</c:v>
                </c:pt>
                <c:pt idx="3">
                  <c:v>1339</c:v>
                </c:pt>
                <c:pt idx="5">
                  <c:v>1180</c:v>
                </c:pt>
                <c:pt idx="6">
                  <c:v>22.1</c:v>
                </c:pt>
                <c:pt idx="7">
                  <c:v>1183</c:v>
                </c:pt>
                <c:pt idx="8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AEE-4D6E-BBDE-F547585DF346}"/>
            </c:ext>
          </c:extLst>
        </c:ser>
        <c:ser>
          <c:idx val="16"/>
          <c:order val="16"/>
          <c:tx>
            <c:strRef>
              <c:f>final!$S$69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final!$B$70:$B$78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final!$S$70:$S$78</c:f>
              <c:numCache>
                <c:formatCode>General</c:formatCode>
                <c:ptCount val="9"/>
                <c:pt idx="0">
                  <c:v>1561</c:v>
                </c:pt>
                <c:pt idx="1">
                  <c:v>56</c:v>
                </c:pt>
                <c:pt idx="2">
                  <c:v>1561</c:v>
                </c:pt>
                <c:pt idx="3">
                  <c:v>1373</c:v>
                </c:pt>
                <c:pt idx="5">
                  <c:v>1182</c:v>
                </c:pt>
                <c:pt idx="6">
                  <c:v>26.2</c:v>
                </c:pt>
                <c:pt idx="7">
                  <c:v>1183</c:v>
                </c:pt>
                <c:pt idx="8">
                  <c:v>1181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AEE-4D6E-BBDE-F547585DF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4689392"/>
        <c:axId val="978100944"/>
      </c:barChart>
      <c:catAx>
        <c:axId val="98468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8100944"/>
        <c:crosses val="autoZero"/>
        <c:auto val="1"/>
        <c:lblAlgn val="ctr"/>
        <c:lblOffset val="100"/>
        <c:noMultiLvlLbl val="0"/>
      </c:catAx>
      <c:valAx>
        <c:axId val="97810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K IOPS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468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 switch</a:t>
            </a:r>
            <a:r>
              <a:rPr lang="zh-CN" altLang="en-US"/>
              <a:t>，用户态</a:t>
            </a:r>
            <a:r>
              <a:rPr lang="en-US" altLang="zh-CN"/>
              <a:t>P5800x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avg</a:t>
            </a:r>
            <a:r>
              <a:rPr lang="zh-CN" altLang="en-US"/>
              <a:t>延迟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final!$C$139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final!$C$140:$C$148</c:f>
              <c:numCache>
                <c:formatCode>General</c:formatCode>
                <c:ptCount val="9"/>
                <c:pt idx="0">
                  <c:v>4.55</c:v>
                </c:pt>
                <c:pt idx="1">
                  <c:v>5.6</c:v>
                </c:pt>
                <c:pt idx="2">
                  <c:v>10.25</c:v>
                </c:pt>
                <c:pt idx="3">
                  <c:v>15.39</c:v>
                </c:pt>
                <c:pt idx="5">
                  <c:v>4.8899999999999997</c:v>
                </c:pt>
                <c:pt idx="6">
                  <c:v>6.01</c:v>
                </c:pt>
                <c:pt idx="7">
                  <c:v>14.01</c:v>
                </c:pt>
                <c:pt idx="8">
                  <c:v>16.27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2-4DF3-A3A0-9E7FC7C0DE39}"/>
            </c:ext>
          </c:extLst>
        </c:ser>
        <c:ser>
          <c:idx val="1"/>
          <c:order val="1"/>
          <c:tx>
            <c:strRef>
              <c:f>final!$D$139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final!$D$140:$D$148</c:f>
              <c:numCache>
                <c:formatCode>General</c:formatCode>
                <c:ptCount val="9"/>
                <c:pt idx="0">
                  <c:v>4.57</c:v>
                </c:pt>
                <c:pt idx="1">
                  <c:v>5.65</c:v>
                </c:pt>
                <c:pt idx="2">
                  <c:v>20.49</c:v>
                </c:pt>
                <c:pt idx="3">
                  <c:v>20.420000000000002</c:v>
                </c:pt>
                <c:pt idx="5">
                  <c:v>4.96</c:v>
                </c:pt>
                <c:pt idx="6">
                  <c:v>6.07</c:v>
                </c:pt>
                <c:pt idx="7">
                  <c:v>28.5</c:v>
                </c:pt>
                <c:pt idx="8">
                  <c:v>28.04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2-4DF3-A3A0-9E7FC7C0DE39}"/>
            </c:ext>
          </c:extLst>
        </c:ser>
        <c:ser>
          <c:idx val="2"/>
          <c:order val="2"/>
          <c:tx>
            <c:strRef>
              <c:f>final!$E$139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final!$E$140:$E$148</c:f>
              <c:numCache>
                <c:formatCode>General</c:formatCode>
                <c:ptCount val="9"/>
                <c:pt idx="0">
                  <c:v>4.87</c:v>
                </c:pt>
                <c:pt idx="1">
                  <c:v>5.7</c:v>
                </c:pt>
                <c:pt idx="2">
                  <c:v>40.99</c:v>
                </c:pt>
                <c:pt idx="3">
                  <c:v>40.9</c:v>
                </c:pt>
                <c:pt idx="5">
                  <c:v>5.57</c:v>
                </c:pt>
                <c:pt idx="6">
                  <c:v>6.42</c:v>
                </c:pt>
                <c:pt idx="7">
                  <c:v>57.64</c:v>
                </c:pt>
                <c:pt idx="8">
                  <c:v>57.46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32-4DF3-A3A0-9E7FC7C0DE39}"/>
            </c:ext>
          </c:extLst>
        </c:ser>
        <c:ser>
          <c:idx val="3"/>
          <c:order val="3"/>
          <c:tx>
            <c:strRef>
              <c:f>final!$F$139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final!$F$140:$F$148</c:f>
              <c:numCache>
                <c:formatCode>General</c:formatCode>
                <c:ptCount val="9"/>
                <c:pt idx="0">
                  <c:v>5.04</c:v>
                </c:pt>
                <c:pt idx="1">
                  <c:v>5.9</c:v>
                </c:pt>
                <c:pt idx="2">
                  <c:v>61.49</c:v>
                </c:pt>
                <c:pt idx="3">
                  <c:v>61.38</c:v>
                </c:pt>
                <c:pt idx="5">
                  <c:v>6.83</c:v>
                </c:pt>
                <c:pt idx="6">
                  <c:v>7.33</c:v>
                </c:pt>
                <c:pt idx="7">
                  <c:v>105.05</c:v>
                </c:pt>
                <c:pt idx="8">
                  <c:v>86.46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32-4DF3-A3A0-9E7FC7C0DE39}"/>
            </c:ext>
          </c:extLst>
        </c:ser>
        <c:ser>
          <c:idx val="4"/>
          <c:order val="4"/>
          <c:tx>
            <c:strRef>
              <c:f>final!$G$139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final!$G$140:$G$148</c:f>
              <c:numCache>
                <c:formatCode>General</c:formatCode>
                <c:ptCount val="9"/>
                <c:pt idx="0">
                  <c:v>5.52</c:v>
                </c:pt>
                <c:pt idx="1">
                  <c:v>6.63</c:v>
                </c:pt>
                <c:pt idx="2">
                  <c:v>81.98</c:v>
                </c:pt>
                <c:pt idx="3">
                  <c:v>81.900000000000006</c:v>
                </c:pt>
                <c:pt idx="5">
                  <c:v>8.25</c:v>
                </c:pt>
                <c:pt idx="6">
                  <c:v>8.66</c:v>
                </c:pt>
                <c:pt idx="7">
                  <c:v>116.24</c:v>
                </c:pt>
                <c:pt idx="8">
                  <c:v>115.83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32-4DF3-A3A0-9E7FC7C0DE39}"/>
            </c:ext>
          </c:extLst>
        </c:ser>
        <c:ser>
          <c:idx val="5"/>
          <c:order val="5"/>
          <c:tx>
            <c:strRef>
              <c:f>final!$H$139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final!$H$140:$H$148</c:f>
              <c:numCache>
                <c:formatCode>General</c:formatCode>
                <c:ptCount val="9"/>
                <c:pt idx="0">
                  <c:v>6.48</c:v>
                </c:pt>
                <c:pt idx="1">
                  <c:v>7.94</c:v>
                </c:pt>
                <c:pt idx="2">
                  <c:v>102.47</c:v>
                </c:pt>
                <c:pt idx="3">
                  <c:v>102.4</c:v>
                </c:pt>
                <c:pt idx="5">
                  <c:v>10.15</c:v>
                </c:pt>
                <c:pt idx="6">
                  <c:v>10.11</c:v>
                </c:pt>
                <c:pt idx="7">
                  <c:v>145.19999999999999</c:v>
                </c:pt>
                <c:pt idx="8">
                  <c:v>145.63999999999999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32-4DF3-A3A0-9E7FC7C0DE39}"/>
            </c:ext>
          </c:extLst>
        </c:ser>
        <c:ser>
          <c:idx val="6"/>
          <c:order val="6"/>
          <c:tx>
            <c:strRef>
              <c:f>final!$I$139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final!$I$140:$I$148</c:f>
              <c:numCache>
                <c:formatCode>General</c:formatCode>
                <c:ptCount val="9"/>
                <c:pt idx="0">
                  <c:v>7.72</c:v>
                </c:pt>
                <c:pt idx="1">
                  <c:v>8.84</c:v>
                </c:pt>
                <c:pt idx="2">
                  <c:v>122.96</c:v>
                </c:pt>
                <c:pt idx="3">
                  <c:v>122.94</c:v>
                </c:pt>
                <c:pt idx="5">
                  <c:v>11.62</c:v>
                </c:pt>
                <c:pt idx="6">
                  <c:v>11.79</c:v>
                </c:pt>
                <c:pt idx="7">
                  <c:v>183.38</c:v>
                </c:pt>
                <c:pt idx="8">
                  <c:v>178.35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32-4DF3-A3A0-9E7FC7C0DE39}"/>
            </c:ext>
          </c:extLst>
        </c:ser>
        <c:ser>
          <c:idx val="7"/>
          <c:order val="7"/>
          <c:tx>
            <c:strRef>
              <c:f>final!$J$139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final!$J$140:$J$148</c:f>
              <c:numCache>
                <c:formatCode>General</c:formatCode>
                <c:ptCount val="9"/>
                <c:pt idx="0">
                  <c:v>8.98</c:v>
                </c:pt>
                <c:pt idx="1">
                  <c:v>10.18</c:v>
                </c:pt>
                <c:pt idx="2">
                  <c:v>143.44999999999999</c:v>
                </c:pt>
                <c:pt idx="3">
                  <c:v>143.47</c:v>
                </c:pt>
                <c:pt idx="5">
                  <c:v>14.03</c:v>
                </c:pt>
                <c:pt idx="6">
                  <c:v>13.42</c:v>
                </c:pt>
                <c:pt idx="7">
                  <c:v>202.51</c:v>
                </c:pt>
                <c:pt idx="8">
                  <c:v>223.27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32-4DF3-A3A0-9E7FC7C0DE39}"/>
            </c:ext>
          </c:extLst>
        </c:ser>
        <c:ser>
          <c:idx val="8"/>
          <c:order val="8"/>
          <c:tx>
            <c:strRef>
              <c:f>final!$K$139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final!$K$140:$K$148</c:f>
              <c:numCache>
                <c:formatCode>General</c:formatCode>
                <c:ptCount val="9"/>
                <c:pt idx="0">
                  <c:v>10.25</c:v>
                </c:pt>
                <c:pt idx="1">
                  <c:v>10.97</c:v>
                </c:pt>
                <c:pt idx="2">
                  <c:v>163.94</c:v>
                </c:pt>
                <c:pt idx="3">
                  <c:v>163.91</c:v>
                </c:pt>
                <c:pt idx="5">
                  <c:v>15.19</c:v>
                </c:pt>
                <c:pt idx="6">
                  <c:v>15.17</c:v>
                </c:pt>
                <c:pt idx="7">
                  <c:v>231.55</c:v>
                </c:pt>
                <c:pt idx="8">
                  <c:v>246.16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32-4DF3-A3A0-9E7FC7C0DE39}"/>
            </c:ext>
          </c:extLst>
        </c:ser>
        <c:ser>
          <c:idx val="9"/>
          <c:order val="9"/>
          <c:tx>
            <c:strRef>
              <c:f>final!$L$139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final!$L$140:$L$148</c:f>
              <c:numCache>
                <c:formatCode>General</c:formatCode>
                <c:ptCount val="9"/>
                <c:pt idx="0">
                  <c:v>11.52</c:v>
                </c:pt>
                <c:pt idx="1">
                  <c:v>12.35</c:v>
                </c:pt>
                <c:pt idx="2">
                  <c:v>184.42</c:v>
                </c:pt>
                <c:pt idx="3">
                  <c:v>184.42</c:v>
                </c:pt>
                <c:pt idx="5">
                  <c:v>16.8</c:v>
                </c:pt>
                <c:pt idx="6">
                  <c:v>16.86</c:v>
                </c:pt>
                <c:pt idx="7">
                  <c:v>260.63</c:v>
                </c:pt>
                <c:pt idx="8">
                  <c:v>266.35000000000002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32-4DF3-A3A0-9E7FC7C0DE39}"/>
            </c:ext>
          </c:extLst>
        </c:ser>
        <c:ser>
          <c:idx val="10"/>
          <c:order val="10"/>
          <c:tx>
            <c:strRef>
              <c:f>final!$M$139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final!$M$140:$M$148</c:f>
              <c:numCache>
                <c:formatCode>General</c:formatCode>
                <c:ptCount val="9"/>
                <c:pt idx="0">
                  <c:v>12.8</c:v>
                </c:pt>
                <c:pt idx="1">
                  <c:v>13.46</c:v>
                </c:pt>
                <c:pt idx="2">
                  <c:v>204.9</c:v>
                </c:pt>
                <c:pt idx="3">
                  <c:v>204.93</c:v>
                </c:pt>
                <c:pt idx="5">
                  <c:v>20.170000000000002</c:v>
                </c:pt>
                <c:pt idx="6">
                  <c:v>18.89</c:v>
                </c:pt>
                <c:pt idx="7">
                  <c:v>289.77</c:v>
                </c:pt>
                <c:pt idx="8">
                  <c:v>301.81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332-4DF3-A3A0-9E7FC7C0DE39}"/>
            </c:ext>
          </c:extLst>
        </c:ser>
        <c:ser>
          <c:idx val="11"/>
          <c:order val="11"/>
          <c:tx>
            <c:strRef>
              <c:f>final!$N$139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final!$N$140:$N$148</c:f>
              <c:numCache>
                <c:formatCode>General</c:formatCode>
                <c:ptCount val="9"/>
                <c:pt idx="0">
                  <c:v>14.07</c:v>
                </c:pt>
                <c:pt idx="1">
                  <c:v>14.69</c:v>
                </c:pt>
                <c:pt idx="2">
                  <c:v>225.38</c:v>
                </c:pt>
                <c:pt idx="3">
                  <c:v>225.45</c:v>
                </c:pt>
                <c:pt idx="5">
                  <c:v>20.79</c:v>
                </c:pt>
                <c:pt idx="6">
                  <c:v>20.61</c:v>
                </c:pt>
                <c:pt idx="7">
                  <c:v>318.79000000000002</c:v>
                </c:pt>
                <c:pt idx="8">
                  <c:v>350.64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332-4DF3-A3A0-9E7FC7C0DE39}"/>
            </c:ext>
          </c:extLst>
        </c:ser>
        <c:ser>
          <c:idx val="12"/>
          <c:order val="12"/>
          <c:tx>
            <c:strRef>
              <c:f>final!$O$139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final!$O$140:$O$148</c:f>
              <c:numCache>
                <c:formatCode>General</c:formatCode>
                <c:ptCount val="9"/>
                <c:pt idx="0">
                  <c:v>15.35</c:v>
                </c:pt>
                <c:pt idx="1">
                  <c:v>15.82</c:v>
                </c:pt>
                <c:pt idx="2">
                  <c:v>245.85</c:v>
                </c:pt>
                <c:pt idx="3">
                  <c:v>245.99</c:v>
                </c:pt>
                <c:pt idx="5">
                  <c:v>22.63</c:v>
                </c:pt>
                <c:pt idx="6">
                  <c:v>22.94</c:v>
                </c:pt>
                <c:pt idx="7">
                  <c:v>347.53</c:v>
                </c:pt>
                <c:pt idx="8">
                  <c:v>366.88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332-4DF3-A3A0-9E7FC7C0DE39}"/>
            </c:ext>
          </c:extLst>
        </c:ser>
        <c:ser>
          <c:idx val="13"/>
          <c:order val="13"/>
          <c:tx>
            <c:strRef>
              <c:f>final!$P$139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final!$P$140:$P$148</c:f>
              <c:numCache>
                <c:formatCode>General</c:formatCode>
                <c:ptCount val="9"/>
                <c:pt idx="0">
                  <c:v>16.62</c:v>
                </c:pt>
                <c:pt idx="1">
                  <c:v>17.14</c:v>
                </c:pt>
                <c:pt idx="2">
                  <c:v>266.33</c:v>
                </c:pt>
                <c:pt idx="3">
                  <c:v>266.52</c:v>
                </c:pt>
                <c:pt idx="5">
                  <c:v>25.25</c:v>
                </c:pt>
                <c:pt idx="6">
                  <c:v>24.33</c:v>
                </c:pt>
                <c:pt idx="7">
                  <c:v>377.1</c:v>
                </c:pt>
                <c:pt idx="8">
                  <c:v>415.17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332-4DF3-A3A0-9E7FC7C0DE39}"/>
            </c:ext>
          </c:extLst>
        </c:ser>
        <c:ser>
          <c:idx val="14"/>
          <c:order val="14"/>
          <c:tx>
            <c:strRef>
              <c:f>final!$Q$139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final!$Q$140:$Q$148</c:f>
              <c:numCache>
                <c:formatCode>General</c:formatCode>
                <c:ptCount val="9"/>
                <c:pt idx="0">
                  <c:v>17.899999999999999</c:v>
                </c:pt>
                <c:pt idx="1">
                  <c:v>18.28</c:v>
                </c:pt>
                <c:pt idx="2">
                  <c:v>286.8</c:v>
                </c:pt>
                <c:pt idx="3">
                  <c:v>287.02999999999997</c:v>
                </c:pt>
                <c:pt idx="5">
                  <c:v>28.14</c:v>
                </c:pt>
                <c:pt idx="6">
                  <c:v>26.02</c:v>
                </c:pt>
                <c:pt idx="7">
                  <c:v>406.18</c:v>
                </c:pt>
                <c:pt idx="8">
                  <c:v>424.68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332-4DF3-A3A0-9E7FC7C0DE39}"/>
            </c:ext>
          </c:extLst>
        </c:ser>
        <c:ser>
          <c:idx val="15"/>
          <c:order val="15"/>
          <c:tx>
            <c:strRef>
              <c:f>final!$R$139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final!$R$140:$R$148</c:f>
              <c:numCache>
                <c:formatCode>General</c:formatCode>
                <c:ptCount val="9"/>
                <c:pt idx="0">
                  <c:v>19.18</c:v>
                </c:pt>
                <c:pt idx="1">
                  <c:v>19.579999999999998</c:v>
                </c:pt>
                <c:pt idx="2">
                  <c:v>307.27</c:v>
                </c:pt>
                <c:pt idx="3">
                  <c:v>307.69</c:v>
                </c:pt>
                <c:pt idx="5">
                  <c:v>29.01</c:v>
                </c:pt>
                <c:pt idx="6">
                  <c:v>28.4</c:v>
                </c:pt>
                <c:pt idx="7">
                  <c:v>435.36</c:v>
                </c:pt>
                <c:pt idx="8">
                  <c:v>439.7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332-4DF3-A3A0-9E7FC7C0DE39}"/>
            </c:ext>
          </c:extLst>
        </c:ser>
        <c:ser>
          <c:idx val="16"/>
          <c:order val="16"/>
          <c:tx>
            <c:strRef>
              <c:f>final!$S$139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final!$B$140:$B$148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final!$S$140:$S$148</c:f>
              <c:numCache>
                <c:formatCode>General</c:formatCode>
                <c:ptCount val="9"/>
                <c:pt idx="0">
                  <c:v>20.46</c:v>
                </c:pt>
                <c:pt idx="1">
                  <c:v>20.82</c:v>
                </c:pt>
                <c:pt idx="2">
                  <c:v>327.74</c:v>
                </c:pt>
                <c:pt idx="3">
                  <c:v>328.06</c:v>
                </c:pt>
                <c:pt idx="5">
                  <c:v>29.87</c:v>
                </c:pt>
                <c:pt idx="6">
                  <c:v>31.53</c:v>
                </c:pt>
                <c:pt idx="7">
                  <c:v>464.29</c:v>
                </c:pt>
                <c:pt idx="8">
                  <c:v>481.79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332-4DF3-A3A0-9E7FC7C0D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4017968"/>
        <c:axId val="1303618208"/>
      </c:barChart>
      <c:catAx>
        <c:axId val="74401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3618208"/>
        <c:crosses val="autoZero"/>
        <c:auto val="1"/>
        <c:lblAlgn val="ctr"/>
        <c:lblOffset val="100"/>
        <c:noMultiLvlLbl val="0"/>
      </c:catAx>
      <c:valAx>
        <c:axId val="130361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avg</a:t>
                </a:r>
                <a:r>
                  <a:rPr lang="zh-CN" altLang="en-US"/>
                  <a:t>延迟（</a:t>
                </a:r>
                <a:r>
                  <a:rPr lang="en-US" altLang="zh-CN"/>
                  <a:t>us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401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 switch</a:t>
            </a:r>
            <a:r>
              <a:rPr lang="zh-CN" altLang="en-US"/>
              <a:t>，</a:t>
            </a:r>
            <a:r>
              <a:rPr lang="en-US" altLang="zh-CN"/>
              <a:t>P5800x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avg</a:t>
            </a:r>
            <a:r>
              <a:rPr lang="zh-CN" altLang="en-US"/>
              <a:t>延迟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final!$C$86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final!$C$87:$C$95</c:f>
              <c:numCache>
                <c:formatCode>General</c:formatCode>
                <c:ptCount val="9"/>
                <c:pt idx="0">
                  <c:v>7.9794300000000007</c:v>
                </c:pt>
                <c:pt idx="1">
                  <c:v>1670.21</c:v>
                </c:pt>
                <c:pt idx="2">
                  <c:v>34.278680000000001</c:v>
                </c:pt>
                <c:pt idx="3">
                  <c:v>297.01</c:v>
                </c:pt>
                <c:pt idx="5">
                  <c:v>8.2449500000000011</c:v>
                </c:pt>
                <c:pt idx="6">
                  <c:v>2257.7399999999998</c:v>
                </c:pt>
                <c:pt idx="7">
                  <c:v>33.82647</c:v>
                </c:pt>
                <c:pt idx="8">
                  <c:v>342.1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93-4E8B-A002-A5377BD5D1D1}"/>
            </c:ext>
          </c:extLst>
        </c:ser>
        <c:ser>
          <c:idx val="1"/>
          <c:order val="1"/>
          <c:tx>
            <c:strRef>
              <c:f>final!$D$86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final!$D$87:$D$95</c:f>
              <c:numCache>
                <c:formatCode>General</c:formatCode>
                <c:ptCount val="9"/>
                <c:pt idx="0">
                  <c:v>8.1701800000000002</c:v>
                </c:pt>
                <c:pt idx="1">
                  <c:v>322.56</c:v>
                </c:pt>
                <c:pt idx="2">
                  <c:v>34.043219999999998</c:v>
                </c:pt>
                <c:pt idx="3">
                  <c:v>299.27999999999997</c:v>
                </c:pt>
                <c:pt idx="5">
                  <c:v>8.2474799999999995</c:v>
                </c:pt>
                <c:pt idx="6">
                  <c:v>1490.88</c:v>
                </c:pt>
                <c:pt idx="7">
                  <c:v>33.454450000000001</c:v>
                </c:pt>
                <c:pt idx="8">
                  <c:v>317.44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93-4E8B-A002-A5377BD5D1D1}"/>
            </c:ext>
          </c:extLst>
        </c:ser>
        <c:ser>
          <c:idx val="2"/>
          <c:order val="2"/>
          <c:tx>
            <c:strRef>
              <c:f>final!$E$86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final!$E$87:$E$95</c:f>
              <c:numCache>
                <c:formatCode>General</c:formatCode>
                <c:ptCount val="9"/>
                <c:pt idx="0">
                  <c:v>8.1181699999999992</c:v>
                </c:pt>
                <c:pt idx="1">
                  <c:v>208.31</c:v>
                </c:pt>
                <c:pt idx="2">
                  <c:v>40.68</c:v>
                </c:pt>
                <c:pt idx="3">
                  <c:v>304.95</c:v>
                </c:pt>
                <c:pt idx="5">
                  <c:v>8.511709999999999</c:v>
                </c:pt>
                <c:pt idx="6">
                  <c:v>678.4</c:v>
                </c:pt>
                <c:pt idx="7">
                  <c:v>53.78</c:v>
                </c:pt>
                <c:pt idx="8">
                  <c:v>363.29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93-4E8B-A002-A5377BD5D1D1}"/>
            </c:ext>
          </c:extLst>
        </c:ser>
        <c:ser>
          <c:idx val="3"/>
          <c:order val="3"/>
          <c:tx>
            <c:strRef>
              <c:f>final!$F$86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final!$F$87:$F$95</c:f>
              <c:numCache>
                <c:formatCode>General</c:formatCode>
                <c:ptCount val="9"/>
                <c:pt idx="0">
                  <c:v>8.2200400000000009</c:v>
                </c:pt>
                <c:pt idx="1">
                  <c:v>603.47</c:v>
                </c:pt>
                <c:pt idx="2">
                  <c:v>61.17</c:v>
                </c:pt>
                <c:pt idx="3">
                  <c:v>303.22000000000003</c:v>
                </c:pt>
                <c:pt idx="5">
                  <c:v>8.7212800000000001</c:v>
                </c:pt>
                <c:pt idx="6">
                  <c:v>597.58000000000004</c:v>
                </c:pt>
                <c:pt idx="7">
                  <c:v>80.819999999999993</c:v>
                </c:pt>
                <c:pt idx="8">
                  <c:v>362.25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93-4E8B-A002-A5377BD5D1D1}"/>
            </c:ext>
          </c:extLst>
        </c:ser>
        <c:ser>
          <c:idx val="4"/>
          <c:order val="4"/>
          <c:tx>
            <c:strRef>
              <c:f>final!$G$86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final!$G$87:$G$95</c:f>
              <c:numCache>
                <c:formatCode>General</c:formatCode>
                <c:ptCount val="9"/>
                <c:pt idx="0">
                  <c:v>8.3165200000000006</c:v>
                </c:pt>
                <c:pt idx="1">
                  <c:v>410.42</c:v>
                </c:pt>
                <c:pt idx="2">
                  <c:v>81.66</c:v>
                </c:pt>
                <c:pt idx="3">
                  <c:v>308</c:v>
                </c:pt>
                <c:pt idx="5">
                  <c:v>9.4600000000000009</c:v>
                </c:pt>
                <c:pt idx="6">
                  <c:v>1724.8</c:v>
                </c:pt>
                <c:pt idx="7">
                  <c:v>107.85</c:v>
                </c:pt>
                <c:pt idx="8">
                  <c:v>368.39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93-4E8B-A002-A5377BD5D1D1}"/>
            </c:ext>
          </c:extLst>
        </c:ser>
        <c:ser>
          <c:idx val="5"/>
          <c:order val="5"/>
          <c:tx>
            <c:strRef>
              <c:f>final!$H$86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final!$H$87:$H$95</c:f>
              <c:numCache>
                <c:formatCode>General</c:formatCode>
                <c:ptCount val="9"/>
                <c:pt idx="0">
                  <c:v>8.6635799999999996</c:v>
                </c:pt>
                <c:pt idx="1">
                  <c:v>601.16</c:v>
                </c:pt>
                <c:pt idx="2">
                  <c:v>102.13</c:v>
                </c:pt>
                <c:pt idx="3">
                  <c:v>308.29000000000002</c:v>
                </c:pt>
                <c:pt idx="5">
                  <c:v>10.37</c:v>
                </c:pt>
                <c:pt idx="6">
                  <c:v>1757.09</c:v>
                </c:pt>
                <c:pt idx="7">
                  <c:v>134.88999999999999</c:v>
                </c:pt>
                <c:pt idx="8">
                  <c:v>380.31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93-4E8B-A002-A5377BD5D1D1}"/>
            </c:ext>
          </c:extLst>
        </c:ser>
        <c:ser>
          <c:idx val="6"/>
          <c:order val="6"/>
          <c:tx>
            <c:strRef>
              <c:f>final!$I$86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final!$I$87:$I$95</c:f>
              <c:numCache>
                <c:formatCode>General</c:formatCode>
                <c:ptCount val="9"/>
                <c:pt idx="0">
                  <c:v>9.0398700000000005</c:v>
                </c:pt>
                <c:pt idx="1">
                  <c:v>784.66</c:v>
                </c:pt>
                <c:pt idx="2">
                  <c:v>122.64</c:v>
                </c:pt>
                <c:pt idx="3">
                  <c:v>304.77999999999997</c:v>
                </c:pt>
                <c:pt idx="5">
                  <c:v>11.41</c:v>
                </c:pt>
                <c:pt idx="6">
                  <c:v>1341.53</c:v>
                </c:pt>
                <c:pt idx="7">
                  <c:v>161.97</c:v>
                </c:pt>
                <c:pt idx="8">
                  <c:v>377.88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93-4E8B-A002-A5377BD5D1D1}"/>
            </c:ext>
          </c:extLst>
        </c:ser>
        <c:ser>
          <c:idx val="7"/>
          <c:order val="7"/>
          <c:tx>
            <c:strRef>
              <c:f>final!$J$86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final!$J$87:$J$95</c:f>
              <c:numCache>
                <c:formatCode>General</c:formatCode>
                <c:ptCount val="9"/>
                <c:pt idx="0">
                  <c:v>9.4869699999999995</c:v>
                </c:pt>
                <c:pt idx="1">
                  <c:v>744.47</c:v>
                </c:pt>
                <c:pt idx="2">
                  <c:v>143.11000000000001</c:v>
                </c:pt>
                <c:pt idx="3">
                  <c:v>309.45999999999998</c:v>
                </c:pt>
                <c:pt idx="5">
                  <c:v>12.72</c:v>
                </c:pt>
                <c:pt idx="6">
                  <c:v>1804.51</c:v>
                </c:pt>
                <c:pt idx="7">
                  <c:v>188.92</c:v>
                </c:pt>
                <c:pt idx="8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A93-4E8B-A002-A5377BD5D1D1}"/>
            </c:ext>
          </c:extLst>
        </c:ser>
        <c:ser>
          <c:idx val="8"/>
          <c:order val="8"/>
          <c:tx>
            <c:strRef>
              <c:f>final!$K$86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final!$K$87:$K$95</c:f>
              <c:numCache>
                <c:formatCode>General</c:formatCode>
                <c:ptCount val="9"/>
                <c:pt idx="0">
                  <c:v>10.119999999999999</c:v>
                </c:pt>
                <c:pt idx="1">
                  <c:v>707.59</c:v>
                </c:pt>
                <c:pt idx="2">
                  <c:v>163.61000000000001</c:v>
                </c:pt>
                <c:pt idx="3">
                  <c:v>312.7</c:v>
                </c:pt>
                <c:pt idx="5">
                  <c:v>14.17</c:v>
                </c:pt>
                <c:pt idx="6">
                  <c:v>1788.43</c:v>
                </c:pt>
                <c:pt idx="7">
                  <c:v>216.05</c:v>
                </c:pt>
                <c:pt idx="8">
                  <c:v>325.05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93-4E8B-A002-A5377BD5D1D1}"/>
            </c:ext>
          </c:extLst>
        </c:ser>
        <c:ser>
          <c:idx val="9"/>
          <c:order val="9"/>
          <c:tx>
            <c:strRef>
              <c:f>final!$L$86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final!$L$87:$L$95</c:f>
              <c:numCache>
                <c:formatCode>General</c:formatCode>
                <c:ptCount val="9"/>
                <c:pt idx="0">
                  <c:v>11.30879</c:v>
                </c:pt>
                <c:pt idx="1">
                  <c:v>587.96</c:v>
                </c:pt>
                <c:pt idx="2">
                  <c:v>184.13</c:v>
                </c:pt>
                <c:pt idx="3">
                  <c:v>314.89</c:v>
                </c:pt>
                <c:pt idx="5">
                  <c:v>15.67</c:v>
                </c:pt>
                <c:pt idx="6">
                  <c:v>1696.49</c:v>
                </c:pt>
                <c:pt idx="7">
                  <c:v>243.08</c:v>
                </c:pt>
                <c:pt idx="8">
                  <c:v>327.96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A93-4E8B-A002-A5377BD5D1D1}"/>
            </c:ext>
          </c:extLst>
        </c:ser>
        <c:ser>
          <c:idx val="10"/>
          <c:order val="10"/>
          <c:tx>
            <c:strRef>
              <c:f>final!$M$86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final!$M$87:$M$95</c:f>
              <c:numCache>
                <c:formatCode>General</c:formatCode>
                <c:ptCount val="9"/>
                <c:pt idx="0">
                  <c:v>12.55133</c:v>
                </c:pt>
                <c:pt idx="1">
                  <c:v>783.78</c:v>
                </c:pt>
                <c:pt idx="2">
                  <c:v>204.6</c:v>
                </c:pt>
                <c:pt idx="3">
                  <c:v>320.26</c:v>
                </c:pt>
                <c:pt idx="5">
                  <c:v>17.2</c:v>
                </c:pt>
                <c:pt idx="6">
                  <c:v>1629.65</c:v>
                </c:pt>
                <c:pt idx="7">
                  <c:v>270.13</c:v>
                </c:pt>
                <c:pt idx="8">
                  <c:v>334.72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A93-4E8B-A002-A5377BD5D1D1}"/>
            </c:ext>
          </c:extLst>
        </c:ser>
        <c:ser>
          <c:idx val="11"/>
          <c:order val="11"/>
          <c:tx>
            <c:strRef>
              <c:f>final!$N$86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final!$N$87:$N$95</c:f>
              <c:numCache>
                <c:formatCode>General</c:formatCode>
                <c:ptCount val="9"/>
                <c:pt idx="0">
                  <c:v>13.809089999999999</c:v>
                </c:pt>
                <c:pt idx="1">
                  <c:v>800.11</c:v>
                </c:pt>
                <c:pt idx="2">
                  <c:v>225.12</c:v>
                </c:pt>
                <c:pt idx="3">
                  <c:v>323.25</c:v>
                </c:pt>
                <c:pt idx="5">
                  <c:v>18.739999999999998</c:v>
                </c:pt>
                <c:pt idx="6">
                  <c:v>1756.32</c:v>
                </c:pt>
                <c:pt idx="7">
                  <c:v>297.27999999999997</c:v>
                </c:pt>
                <c:pt idx="8">
                  <c:v>341.72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A93-4E8B-A002-A5377BD5D1D1}"/>
            </c:ext>
          </c:extLst>
        </c:ser>
        <c:ser>
          <c:idx val="12"/>
          <c:order val="12"/>
          <c:tx>
            <c:strRef>
              <c:f>final!$O$86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final!$O$87:$O$95</c:f>
              <c:numCache>
                <c:formatCode>General</c:formatCode>
                <c:ptCount val="9"/>
                <c:pt idx="0">
                  <c:v>15.0746</c:v>
                </c:pt>
                <c:pt idx="1">
                  <c:v>902.08</c:v>
                </c:pt>
                <c:pt idx="2">
                  <c:v>245.59</c:v>
                </c:pt>
                <c:pt idx="3">
                  <c:v>325.23</c:v>
                </c:pt>
                <c:pt idx="5">
                  <c:v>20.27</c:v>
                </c:pt>
                <c:pt idx="6">
                  <c:v>1358.98</c:v>
                </c:pt>
                <c:pt idx="7">
                  <c:v>324.22000000000003</c:v>
                </c:pt>
                <c:pt idx="8">
                  <c:v>345.5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A93-4E8B-A002-A5377BD5D1D1}"/>
            </c:ext>
          </c:extLst>
        </c:ser>
        <c:ser>
          <c:idx val="13"/>
          <c:order val="13"/>
          <c:tx>
            <c:strRef>
              <c:f>final!$P$86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final!$P$87:$P$95</c:f>
              <c:numCache>
                <c:formatCode>General</c:formatCode>
                <c:ptCount val="9"/>
                <c:pt idx="0">
                  <c:v>16.35191</c:v>
                </c:pt>
                <c:pt idx="1">
                  <c:v>761.72</c:v>
                </c:pt>
                <c:pt idx="2">
                  <c:v>266.08</c:v>
                </c:pt>
                <c:pt idx="3">
                  <c:v>332.26</c:v>
                </c:pt>
                <c:pt idx="5">
                  <c:v>21.85</c:v>
                </c:pt>
                <c:pt idx="6">
                  <c:v>1461.64</c:v>
                </c:pt>
                <c:pt idx="7">
                  <c:v>351.32</c:v>
                </c:pt>
                <c:pt idx="8">
                  <c:v>348.16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A93-4E8B-A002-A5377BD5D1D1}"/>
            </c:ext>
          </c:extLst>
        </c:ser>
        <c:ser>
          <c:idx val="14"/>
          <c:order val="14"/>
          <c:tx>
            <c:strRef>
              <c:f>final!$Q$86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final!$Q$87:$Q$95</c:f>
              <c:numCache>
                <c:formatCode>General</c:formatCode>
                <c:ptCount val="9"/>
                <c:pt idx="0">
                  <c:v>17.600470000000001</c:v>
                </c:pt>
                <c:pt idx="1">
                  <c:v>743.65</c:v>
                </c:pt>
                <c:pt idx="2">
                  <c:v>286.58</c:v>
                </c:pt>
                <c:pt idx="3">
                  <c:v>337.61</c:v>
                </c:pt>
                <c:pt idx="5">
                  <c:v>23.43</c:v>
                </c:pt>
                <c:pt idx="6">
                  <c:v>1510.5</c:v>
                </c:pt>
                <c:pt idx="7">
                  <c:v>378.34</c:v>
                </c:pt>
                <c:pt idx="8">
                  <c:v>375.49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A93-4E8B-A002-A5377BD5D1D1}"/>
            </c:ext>
          </c:extLst>
        </c:ser>
        <c:ser>
          <c:idx val="15"/>
          <c:order val="15"/>
          <c:tx>
            <c:strRef>
              <c:f>final!$R$86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final!$R$87:$R$95</c:f>
              <c:numCache>
                <c:formatCode>General</c:formatCode>
                <c:ptCount val="9"/>
                <c:pt idx="0">
                  <c:v>18.895779999999998</c:v>
                </c:pt>
                <c:pt idx="1">
                  <c:v>656.98</c:v>
                </c:pt>
                <c:pt idx="2">
                  <c:v>307.08</c:v>
                </c:pt>
                <c:pt idx="3">
                  <c:v>352.6</c:v>
                </c:pt>
                <c:pt idx="5">
                  <c:v>25.06</c:v>
                </c:pt>
                <c:pt idx="6">
                  <c:v>1351.17</c:v>
                </c:pt>
                <c:pt idx="7">
                  <c:v>405.32</c:v>
                </c:pt>
                <c:pt idx="8">
                  <c:v>563.48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A93-4E8B-A002-A5377BD5D1D1}"/>
            </c:ext>
          </c:extLst>
        </c:ser>
        <c:ser>
          <c:idx val="16"/>
          <c:order val="16"/>
          <c:tx>
            <c:strRef>
              <c:f>final!$S$86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final!$B$87:$B$95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final!$S$87:$S$95</c:f>
              <c:numCache>
                <c:formatCode>General</c:formatCode>
                <c:ptCount val="9"/>
                <c:pt idx="0">
                  <c:v>20.178169999999998</c:v>
                </c:pt>
                <c:pt idx="1">
                  <c:v>567.54</c:v>
                </c:pt>
                <c:pt idx="2">
                  <c:v>327.55</c:v>
                </c:pt>
                <c:pt idx="3">
                  <c:v>367.49</c:v>
                </c:pt>
                <c:pt idx="5">
                  <c:v>26.72</c:v>
                </c:pt>
                <c:pt idx="6">
                  <c:v>1219.21</c:v>
                </c:pt>
                <c:pt idx="7">
                  <c:v>432.41</c:v>
                </c:pt>
                <c:pt idx="8">
                  <c:v>429.97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A93-4E8B-A002-A5377BD5D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4700192"/>
        <c:axId val="978076816"/>
      </c:barChart>
      <c:catAx>
        <c:axId val="98470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8076816"/>
        <c:crosses val="autoZero"/>
        <c:auto val="1"/>
        <c:lblAlgn val="ctr"/>
        <c:lblOffset val="100"/>
        <c:noMultiLvlLbl val="0"/>
      </c:catAx>
      <c:valAx>
        <c:axId val="97807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avg</a:t>
                </a:r>
                <a:r>
                  <a:rPr lang="zh-CN" altLang="en-US"/>
                  <a:t>延迟（</a:t>
                </a:r>
                <a:r>
                  <a:rPr lang="en-US" altLang="zh-CN"/>
                  <a:t>us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470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 switch</a:t>
            </a:r>
            <a:r>
              <a:rPr lang="zh-CN" altLang="en-US"/>
              <a:t>，</a:t>
            </a:r>
            <a:r>
              <a:rPr lang="en-US" altLang="zh-CN"/>
              <a:t>P5800x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sys</a:t>
            </a:r>
            <a:r>
              <a:rPr lang="zh-CN" altLang="en-US"/>
              <a:t>使用率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final!$C$102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final!$C$103:$C$111</c:f>
              <c:numCache>
                <c:formatCode>0.00%</c:formatCode>
                <c:ptCount val="9"/>
                <c:pt idx="0">
                  <c:v>0.23749999999999999</c:v>
                </c:pt>
                <c:pt idx="1">
                  <c:v>0.56100000000000005</c:v>
                </c:pt>
                <c:pt idx="2">
                  <c:v>1.1999999999999999E-3</c:v>
                </c:pt>
                <c:pt idx="3">
                  <c:v>0.65620000000000001</c:v>
                </c:pt>
                <c:pt idx="5">
                  <c:v>0.22889999999999999</c:v>
                </c:pt>
                <c:pt idx="6">
                  <c:v>0.51339999999999997</c:v>
                </c:pt>
                <c:pt idx="7">
                  <c:v>2.0000000000000001E-4</c:v>
                </c:pt>
                <c:pt idx="8">
                  <c:v>0.72660000000000002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2-439F-8059-F0DB9D2F1D42}"/>
            </c:ext>
          </c:extLst>
        </c:ser>
        <c:ser>
          <c:idx val="1"/>
          <c:order val="1"/>
          <c:tx>
            <c:strRef>
              <c:f>final!$D$102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final!$D$103:$D$111</c:f>
              <c:numCache>
                <c:formatCode>0.00%</c:formatCode>
                <c:ptCount val="9"/>
                <c:pt idx="0">
                  <c:v>0.24779999999999999</c:v>
                </c:pt>
                <c:pt idx="1">
                  <c:v>0.56730000000000003</c:v>
                </c:pt>
                <c:pt idx="2">
                  <c:v>1.8E-3</c:v>
                </c:pt>
                <c:pt idx="3">
                  <c:v>0.67500000000000004</c:v>
                </c:pt>
                <c:pt idx="5">
                  <c:v>0.2329</c:v>
                </c:pt>
                <c:pt idx="6">
                  <c:v>0.6482</c:v>
                </c:pt>
                <c:pt idx="7">
                  <c:v>5.9999999999999995E-4</c:v>
                </c:pt>
                <c:pt idx="8">
                  <c:v>0.68189999999999995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D2-439F-8059-F0DB9D2F1D42}"/>
            </c:ext>
          </c:extLst>
        </c:ser>
        <c:ser>
          <c:idx val="2"/>
          <c:order val="2"/>
          <c:tx>
            <c:strRef>
              <c:f>final!$E$102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final!$E$103:$E$111</c:f>
              <c:numCache>
                <c:formatCode>0.00%</c:formatCode>
                <c:ptCount val="9"/>
                <c:pt idx="0">
                  <c:v>0.24579999999999999</c:v>
                </c:pt>
                <c:pt idx="1">
                  <c:v>0.56259999999999999</c:v>
                </c:pt>
                <c:pt idx="2">
                  <c:v>2.0999999999999999E-3</c:v>
                </c:pt>
                <c:pt idx="3">
                  <c:v>0.65739999999999998</c:v>
                </c:pt>
                <c:pt idx="5">
                  <c:v>0.23619999999999999</c:v>
                </c:pt>
                <c:pt idx="6">
                  <c:v>0.43230000000000002</c:v>
                </c:pt>
                <c:pt idx="7">
                  <c:v>5.9999999999999995E-4</c:v>
                </c:pt>
                <c:pt idx="8">
                  <c:v>0.69440000000000002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D2-439F-8059-F0DB9D2F1D42}"/>
            </c:ext>
          </c:extLst>
        </c:ser>
        <c:ser>
          <c:idx val="3"/>
          <c:order val="3"/>
          <c:tx>
            <c:strRef>
              <c:f>final!$F$102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final!$F$103:$F$111</c:f>
              <c:numCache>
                <c:formatCode>0.00%</c:formatCode>
                <c:ptCount val="9"/>
                <c:pt idx="0">
                  <c:v>0.24740000000000001</c:v>
                </c:pt>
                <c:pt idx="1">
                  <c:v>0.38740000000000002</c:v>
                </c:pt>
                <c:pt idx="2">
                  <c:v>2.0000000000000001E-4</c:v>
                </c:pt>
                <c:pt idx="3">
                  <c:v>0.66790000000000005</c:v>
                </c:pt>
                <c:pt idx="5">
                  <c:v>0.23499999999999999</c:v>
                </c:pt>
                <c:pt idx="6">
                  <c:v>0.31809999999999999</c:v>
                </c:pt>
                <c:pt idx="7">
                  <c:v>6.6E-3</c:v>
                </c:pt>
                <c:pt idx="8">
                  <c:v>0.69189999999999996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D2-439F-8059-F0DB9D2F1D42}"/>
            </c:ext>
          </c:extLst>
        </c:ser>
        <c:ser>
          <c:idx val="4"/>
          <c:order val="4"/>
          <c:tx>
            <c:strRef>
              <c:f>final!$G$102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final!$G$103:$G$111</c:f>
              <c:numCache>
                <c:formatCode>0.00%</c:formatCode>
                <c:ptCount val="9"/>
                <c:pt idx="0">
                  <c:v>0.2419</c:v>
                </c:pt>
                <c:pt idx="1">
                  <c:v>0.29520000000000002</c:v>
                </c:pt>
                <c:pt idx="2">
                  <c:v>1.1000000000000001E-3</c:v>
                </c:pt>
                <c:pt idx="3">
                  <c:v>0.66369999999999996</c:v>
                </c:pt>
                <c:pt idx="5">
                  <c:v>0.21870000000000001</c:v>
                </c:pt>
                <c:pt idx="6">
                  <c:v>0.255</c:v>
                </c:pt>
                <c:pt idx="7">
                  <c:v>8.0000000000000004E-4</c:v>
                </c:pt>
                <c:pt idx="8">
                  <c:v>0.69179999999999997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D2-439F-8059-F0DB9D2F1D42}"/>
            </c:ext>
          </c:extLst>
        </c:ser>
        <c:ser>
          <c:idx val="5"/>
          <c:order val="5"/>
          <c:tx>
            <c:strRef>
              <c:f>final!$H$102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final!$H$103:$H$111</c:f>
              <c:numCache>
                <c:formatCode>0.00%</c:formatCode>
                <c:ptCount val="9"/>
                <c:pt idx="0">
                  <c:v>0.24030000000000001</c:v>
                </c:pt>
                <c:pt idx="1">
                  <c:v>0.23810000000000001</c:v>
                </c:pt>
                <c:pt idx="2">
                  <c:v>1.9E-3</c:v>
                </c:pt>
                <c:pt idx="3">
                  <c:v>0.65569999999999995</c:v>
                </c:pt>
                <c:pt idx="5">
                  <c:v>0.20530000000000001</c:v>
                </c:pt>
                <c:pt idx="6">
                  <c:v>0.2112</c:v>
                </c:pt>
                <c:pt idx="7">
                  <c:v>2.9999999999999997E-4</c:v>
                </c:pt>
                <c:pt idx="8">
                  <c:v>0.68969999999999998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D2-439F-8059-F0DB9D2F1D42}"/>
            </c:ext>
          </c:extLst>
        </c:ser>
        <c:ser>
          <c:idx val="6"/>
          <c:order val="6"/>
          <c:tx>
            <c:strRef>
              <c:f>final!$I$102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final!$I$103:$I$111</c:f>
              <c:numCache>
                <c:formatCode>0.00%</c:formatCode>
                <c:ptCount val="9"/>
                <c:pt idx="0">
                  <c:v>0.23680000000000001</c:v>
                </c:pt>
                <c:pt idx="1">
                  <c:v>0.20100000000000001</c:v>
                </c:pt>
                <c:pt idx="2">
                  <c:v>1.1000000000000001E-3</c:v>
                </c:pt>
                <c:pt idx="3">
                  <c:v>0.65800000000000003</c:v>
                </c:pt>
                <c:pt idx="5">
                  <c:v>0.18079999999999999</c:v>
                </c:pt>
                <c:pt idx="6">
                  <c:v>0.18179999999999999</c:v>
                </c:pt>
                <c:pt idx="7">
                  <c:v>2.9999999999999997E-4</c:v>
                </c:pt>
                <c:pt idx="8">
                  <c:v>0.70320000000000005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D2-439F-8059-F0DB9D2F1D42}"/>
            </c:ext>
          </c:extLst>
        </c:ser>
        <c:ser>
          <c:idx val="7"/>
          <c:order val="7"/>
          <c:tx>
            <c:strRef>
              <c:f>final!$J$102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final!$J$103:$J$111</c:f>
              <c:numCache>
                <c:formatCode>0.00%</c:formatCode>
                <c:ptCount val="9"/>
                <c:pt idx="0">
                  <c:v>0.2319</c:v>
                </c:pt>
                <c:pt idx="1">
                  <c:v>0.2492</c:v>
                </c:pt>
                <c:pt idx="2">
                  <c:v>8.9999999999999998E-4</c:v>
                </c:pt>
                <c:pt idx="3">
                  <c:v>0.65580000000000005</c:v>
                </c:pt>
                <c:pt idx="5">
                  <c:v>0.16339999999999999</c:v>
                </c:pt>
                <c:pt idx="6">
                  <c:v>0.19170000000000001</c:v>
                </c:pt>
                <c:pt idx="7">
                  <c:v>8.0000000000000004E-4</c:v>
                </c:pt>
                <c:pt idx="8">
                  <c:v>0.70379999999999998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6D2-439F-8059-F0DB9D2F1D42}"/>
            </c:ext>
          </c:extLst>
        </c:ser>
        <c:ser>
          <c:idx val="8"/>
          <c:order val="8"/>
          <c:tx>
            <c:strRef>
              <c:f>final!$K$102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final!$K$103:$K$111</c:f>
              <c:numCache>
                <c:formatCode>0.00%</c:formatCode>
                <c:ptCount val="9"/>
                <c:pt idx="0">
                  <c:v>0.21099999999999999</c:v>
                </c:pt>
                <c:pt idx="1">
                  <c:v>0.22570000000000001</c:v>
                </c:pt>
                <c:pt idx="2">
                  <c:v>8.0000000000000004E-4</c:v>
                </c:pt>
                <c:pt idx="3">
                  <c:v>0.65539999999999998</c:v>
                </c:pt>
                <c:pt idx="5">
                  <c:v>0.15240000000000001</c:v>
                </c:pt>
                <c:pt idx="6">
                  <c:v>0.16569999999999999</c:v>
                </c:pt>
                <c:pt idx="7">
                  <c:v>2.0000000000000001E-4</c:v>
                </c:pt>
                <c:pt idx="8">
                  <c:v>0.68700000000000006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D2-439F-8059-F0DB9D2F1D42}"/>
            </c:ext>
          </c:extLst>
        </c:ser>
        <c:ser>
          <c:idx val="9"/>
          <c:order val="9"/>
          <c:tx>
            <c:strRef>
              <c:f>final!$L$102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final!$L$103:$L$111</c:f>
              <c:numCache>
                <c:formatCode>0.00%</c:formatCode>
                <c:ptCount val="9"/>
                <c:pt idx="0">
                  <c:v>0.19170000000000001</c:v>
                </c:pt>
                <c:pt idx="1">
                  <c:v>0.1971</c:v>
                </c:pt>
                <c:pt idx="2">
                  <c:v>1E-3</c:v>
                </c:pt>
                <c:pt idx="3">
                  <c:v>0.65259999999999996</c:v>
                </c:pt>
                <c:pt idx="5">
                  <c:v>0.1371</c:v>
                </c:pt>
                <c:pt idx="6">
                  <c:v>0.15210000000000001</c:v>
                </c:pt>
                <c:pt idx="7">
                  <c:v>4.0000000000000002E-4</c:v>
                </c:pt>
                <c:pt idx="8">
                  <c:v>0.70730000000000004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6D2-439F-8059-F0DB9D2F1D42}"/>
            </c:ext>
          </c:extLst>
        </c:ser>
        <c:ser>
          <c:idx val="10"/>
          <c:order val="10"/>
          <c:tx>
            <c:strRef>
              <c:f>final!$M$102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final!$M$103:$M$111</c:f>
              <c:numCache>
                <c:formatCode>0.00%</c:formatCode>
                <c:ptCount val="9"/>
                <c:pt idx="0">
                  <c:v>0.17019999999999999</c:v>
                </c:pt>
                <c:pt idx="1">
                  <c:v>0.17580000000000001</c:v>
                </c:pt>
                <c:pt idx="2">
                  <c:v>1.1999999999999999E-3</c:v>
                </c:pt>
                <c:pt idx="3">
                  <c:v>0.65490000000000004</c:v>
                </c:pt>
                <c:pt idx="5">
                  <c:v>0.12529999999999999</c:v>
                </c:pt>
                <c:pt idx="6">
                  <c:v>0.1353</c:v>
                </c:pt>
                <c:pt idx="7">
                  <c:v>5.9999999999999995E-4</c:v>
                </c:pt>
                <c:pt idx="8">
                  <c:v>0.72989999999999999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6D2-439F-8059-F0DB9D2F1D42}"/>
            </c:ext>
          </c:extLst>
        </c:ser>
        <c:ser>
          <c:idx val="11"/>
          <c:order val="11"/>
          <c:tx>
            <c:strRef>
              <c:f>final!$N$102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final!$N$103:$N$111</c:f>
              <c:numCache>
                <c:formatCode>0.00%</c:formatCode>
                <c:ptCount val="9"/>
                <c:pt idx="0">
                  <c:v>0.1439</c:v>
                </c:pt>
                <c:pt idx="1">
                  <c:v>0.15190000000000001</c:v>
                </c:pt>
                <c:pt idx="2">
                  <c:v>8.0000000000000004E-4</c:v>
                </c:pt>
                <c:pt idx="3">
                  <c:v>0.65859999999999996</c:v>
                </c:pt>
                <c:pt idx="5">
                  <c:v>0.1163</c:v>
                </c:pt>
                <c:pt idx="6">
                  <c:v>0.1202</c:v>
                </c:pt>
                <c:pt idx="7">
                  <c:v>4.0000000000000002E-4</c:v>
                </c:pt>
                <c:pt idx="8">
                  <c:v>0.75680000000000003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6D2-439F-8059-F0DB9D2F1D42}"/>
            </c:ext>
          </c:extLst>
        </c:ser>
        <c:ser>
          <c:idx val="12"/>
          <c:order val="12"/>
          <c:tx>
            <c:strRef>
              <c:f>final!$O$102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final!$O$103:$O$111</c:f>
              <c:numCache>
                <c:formatCode>0.00%</c:formatCode>
                <c:ptCount val="9"/>
                <c:pt idx="0">
                  <c:v>0.13089999999999999</c:v>
                </c:pt>
                <c:pt idx="1">
                  <c:v>0.14050000000000001</c:v>
                </c:pt>
                <c:pt idx="2">
                  <c:v>4.0000000000000002E-4</c:v>
                </c:pt>
                <c:pt idx="3">
                  <c:v>0.66520000000000001</c:v>
                </c:pt>
                <c:pt idx="5">
                  <c:v>0.1067</c:v>
                </c:pt>
                <c:pt idx="6">
                  <c:v>0.1095</c:v>
                </c:pt>
                <c:pt idx="7">
                  <c:v>5.9999999999999995E-4</c:v>
                </c:pt>
                <c:pt idx="8">
                  <c:v>0.77270000000000005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D2-439F-8059-F0DB9D2F1D42}"/>
            </c:ext>
          </c:extLst>
        </c:ser>
        <c:ser>
          <c:idx val="13"/>
          <c:order val="13"/>
          <c:tx>
            <c:strRef>
              <c:f>final!$P$102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final!$P$103:$P$111</c:f>
              <c:numCache>
                <c:formatCode>0.00%</c:formatCode>
                <c:ptCount val="9"/>
                <c:pt idx="0">
                  <c:v>0.1153</c:v>
                </c:pt>
                <c:pt idx="1">
                  <c:v>0.1295</c:v>
                </c:pt>
                <c:pt idx="2">
                  <c:v>5.9999999999999995E-4</c:v>
                </c:pt>
                <c:pt idx="3">
                  <c:v>0.67230000000000001</c:v>
                </c:pt>
                <c:pt idx="5">
                  <c:v>0.10059999999999999</c:v>
                </c:pt>
                <c:pt idx="6">
                  <c:v>0.10100000000000001</c:v>
                </c:pt>
                <c:pt idx="7">
                  <c:v>5.0000000000000001E-4</c:v>
                </c:pt>
                <c:pt idx="8">
                  <c:v>0.74760000000000004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6D2-439F-8059-F0DB9D2F1D42}"/>
            </c:ext>
          </c:extLst>
        </c:ser>
        <c:ser>
          <c:idx val="14"/>
          <c:order val="14"/>
          <c:tx>
            <c:strRef>
              <c:f>final!$Q$102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final!$Q$103:$Q$111</c:f>
              <c:numCache>
                <c:formatCode>0.00%</c:formatCode>
                <c:ptCount val="9"/>
                <c:pt idx="0">
                  <c:v>0.11749999999999999</c:v>
                </c:pt>
                <c:pt idx="1">
                  <c:v>0.12330000000000001</c:v>
                </c:pt>
                <c:pt idx="2">
                  <c:v>5.9999999999999995E-4</c:v>
                </c:pt>
                <c:pt idx="3">
                  <c:v>0.68940000000000001</c:v>
                </c:pt>
                <c:pt idx="5">
                  <c:v>9.5100000000000004E-2</c:v>
                </c:pt>
                <c:pt idx="6">
                  <c:v>9.5899999999999999E-2</c:v>
                </c:pt>
                <c:pt idx="7">
                  <c:v>5.0000000000000001E-4</c:v>
                </c:pt>
                <c:pt idx="8">
                  <c:v>0.74470000000000003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6D2-439F-8059-F0DB9D2F1D42}"/>
            </c:ext>
          </c:extLst>
        </c:ser>
        <c:ser>
          <c:idx val="15"/>
          <c:order val="15"/>
          <c:tx>
            <c:strRef>
              <c:f>final!$R$102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final!$R$103:$R$111</c:f>
              <c:numCache>
                <c:formatCode>0.00%</c:formatCode>
                <c:ptCount val="9"/>
                <c:pt idx="0">
                  <c:v>0.1134</c:v>
                </c:pt>
                <c:pt idx="1">
                  <c:v>0.1145</c:v>
                </c:pt>
                <c:pt idx="2">
                  <c:v>5.0000000000000001E-4</c:v>
                </c:pt>
                <c:pt idx="3">
                  <c:v>0.70269999999999999</c:v>
                </c:pt>
                <c:pt idx="5">
                  <c:v>8.9399999999999993E-2</c:v>
                </c:pt>
                <c:pt idx="6">
                  <c:v>8.8099999999999998E-2</c:v>
                </c:pt>
                <c:pt idx="7">
                  <c:v>5.0000000000000001E-4</c:v>
                </c:pt>
                <c:pt idx="8">
                  <c:v>0.80400000000000005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6D2-439F-8059-F0DB9D2F1D42}"/>
            </c:ext>
          </c:extLst>
        </c:ser>
        <c:ser>
          <c:idx val="16"/>
          <c:order val="16"/>
          <c:tx>
            <c:strRef>
              <c:f>final!$S$102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final!$B$103:$B$111</c:f>
              <c:strCache>
                <c:ptCount val="9"/>
                <c:pt idx="0">
                  <c:v>x86-q1随机读</c:v>
                </c:pt>
                <c:pt idx="1">
                  <c:v>x86-q16随机读</c:v>
                </c:pt>
                <c:pt idx="2">
                  <c:v>sw-q1随机读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x86-q16随机写</c:v>
                </c:pt>
                <c:pt idx="7">
                  <c:v>sw-q1随机写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final!$S$103:$S$111</c:f>
              <c:numCache>
                <c:formatCode>0.00%</c:formatCode>
                <c:ptCount val="9"/>
                <c:pt idx="0">
                  <c:v>0.1072</c:v>
                </c:pt>
                <c:pt idx="1">
                  <c:v>0.1094</c:v>
                </c:pt>
                <c:pt idx="2">
                  <c:v>5.0000000000000001E-4</c:v>
                </c:pt>
                <c:pt idx="3">
                  <c:v>0.72829999999999995</c:v>
                </c:pt>
                <c:pt idx="5">
                  <c:v>8.4400000000000003E-2</c:v>
                </c:pt>
                <c:pt idx="6">
                  <c:v>8.5000000000000006E-2</c:v>
                </c:pt>
                <c:pt idx="7">
                  <c:v>5.9999999999999995E-4</c:v>
                </c:pt>
                <c:pt idx="8">
                  <c:v>0.73540000000000005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6D2-439F-8059-F0DB9D2F1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741328"/>
        <c:axId val="979877712"/>
      </c:barChart>
      <c:catAx>
        <c:axId val="97974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877712"/>
        <c:crosses val="autoZero"/>
        <c:auto val="1"/>
        <c:lblAlgn val="ctr"/>
        <c:lblOffset val="100"/>
        <c:noMultiLvlLbl val="0"/>
      </c:catAx>
      <c:valAx>
        <c:axId val="97987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74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9400-16i</a:t>
            </a:r>
            <a:r>
              <a:rPr lang="zh-CN" altLang="en-US"/>
              <a:t>，</a:t>
            </a:r>
            <a:r>
              <a:rPr lang="en-US" altLang="zh-CN"/>
              <a:t>P4800x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avg</a:t>
            </a:r>
            <a:r>
              <a:rPr lang="zh-CN" altLang="en-US"/>
              <a:t>延迟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final!$C$51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final!$C$52:$C$60</c:f>
              <c:numCache>
                <c:formatCode>General</c:formatCode>
                <c:ptCount val="9"/>
                <c:pt idx="0">
                  <c:v>23.05</c:v>
                </c:pt>
                <c:pt idx="1">
                  <c:v>56.7</c:v>
                </c:pt>
                <c:pt idx="2">
                  <c:v>38.51</c:v>
                </c:pt>
                <c:pt idx="3">
                  <c:v>664.17</c:v>
                </c:pt>
                <c:pt idx="5">
                  <c:v>25.93</c:v>
                </c:pt>
                <c:pt idx="6">
                  <c:v>59.15</c:v>
                </c:pt>
                <c:pt idx="7">
                  <c:v>40.85</c:v>
                </c:pt>
                <c:pt idx="8">
                  <c:v>668.8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E-43D7-93BD-3B288F388E7E}"/>
            </c:ext>
          </c:extLst>
        </c:ser>
        <c:ser>
          <c:idx val="1"/>
          <c:order val="1"/>
          <c:tx>
            <c:strRef>
              <c:f>final!$D$51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final!$D$52:$D$60</c:f>
              <c:numCache>
                <c:formatCode>General</c:formatCode>
                <c:ptCount val="9"/>
                <c:pt idx="0">
                  <c:v>24.64</c:v>
                </c:pt>
                <c:pt idx="1">
                  <c:v>85.31</c:v>
                </c:pt>
                <c:pt idx="2">
                  <c:v>65.8</c:v>
                </c:pt>
                <c:pt idx="3">
                  <c:v>1102.3900000000001</c:v>
                </c:pt>
                <c:pt idx="5">
                  <c:v>27.61</c:v>
                </c:pt>
                <c:pt idx="6">
                  <c:v>84.23</c:v>
                </c:pt>
                <c:pt idx="7">
                  <c:v>87.98</c:v>
                </c:pt>
                <c:pt idx="8">
                  <c:v>997.53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AE-43D7-93BD-3B288F388E7E}"/>
            </c:ext>
          </c:extLst>
        </c:ser>
        <c:ser>
          <c:idx val="2"/>
          <c:order val="2"/>
          <c:tx>
            <c:strRef>
              <c:f>final!$E$51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final!$E$52:$E$60</c:f>
              <c:numCache>
                <c:formatCode>General</c:formatCode>
                <c:ptCount val="9"/>
                <c:pt idx="0">
                  <c:v>24.93</c:v>
                </c:pt>
                <c:pt idx="1">
                  <c:v>140.94999999999999</c:v>
                </c:pt>
                <c:pt idx="2">
                  <c:v>146.54</c:v>
                </c:pt>
                <c:pt idx="3">
                  <c:v>1692.42</c:v>
                </c:pt>
                <c:pt idx="5">
                  <c:v>28.53</c:v>
                </c:pt>
                <c:pt idx="6">
                  <c:v>126.36</c:v>
                </c:pt>
                <c:pt idx="7">
                  <c:v>150.87</c:v>
                </c:pt>
                <c:pt idx="8">
                  <c:v>1697.16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AE-43D7-93BD-3B288F388E7E}"/>
            </c:ext>
          </c:extLst>
        </c:ser>
        <c:ser>
          <c:idx val="3"/>
          <c:order val="3"/>
          <c:tx>
            <c:strRef>
              <c:f>final!$F$51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final!$F$52:$F$60</c:f>
              <c:numCache>
                <c:formatCode>General</c:formatCode>
                <c:ptCount val="9"/>
                <c:pt idx="0">
                  <c:v>25.32</c:v>
                </c:pt>
                <c:pt idx="1">
                  <c:v>161.28</c:v>
                </c:pt>
                <c:pt idx="2">
                  <c:v>225.02</c:v>
                </c:pt>
                <c:pt idx="3">
                  <c:v>2345.0100000000002</c:v>
                </c:pt>
                <c:pt idx="5">
                  <c:v>29.22</c:v>
                </c:pt>
                <c:pt idx="6">
                  <c:v>169.13</c:v>
                </c:pt>
                <c:pt idx="7">
                  <c:v>235.22</c:v>
                </c:pt>
                <c:pt idx="8">
                  <c:v>2329.2600000000002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AE-43D7-93BD-3B288F388E7E}"/>
            </c:ext>
          </c:extLst>
        </c:ser>
        <c:ser>
          <c:idx val="4"/>
          <c:order val="4"/>
          <c:tx>
            <c:strRef>
              <c:f>final!$G$51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final!$G$52:$G$60</c:f>
              <c:numCache>
                <c:formatCode>General</c:formatCode>
                <c:ptCount val="9"/>
                <c:pt idx="0">
                  <c:v>26.18</c:v>
                </c:pt>
                <c:pt idx="1">
                  <c:v>197.61</c:v>
                </c:pt>
                <c:pt idx="2">
                  <c:v>301.54000000000002</c:v>
                </c:pt>
                <c:pt idx="3">
                  <c:v>3130.99</c:v>
                </c:pt>
                <c:pt idx="5">
                  <c:v>30.28</c:v>
                </c:pt>
                <c:pt idx="6">
                  <c:v>203.64</c:v>
                </c:pt>
                <c:pt idx="7">
                  <c:v>314.01</c:v>
                </c:pt>
                <c:pt idx="8">
                  <c:v>3209.14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AE-43D7-93BD-3B288F388E7E}"/>
            </c:ext>
          </c:extLst>
        </c:ser>
        <c:ser>
          <c:idx val="5"/>
          <c:order val="5"/>
          <c:tx>
            <c:strRef>
              <c:f>final!$H$51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final!$H$52:$H$60</c:f>
              <c:numCache>
                <c:formatCode>General</c:formatCode>
                <c:ptCount val="9"/>
                <c:pt idx="0">
                  <c:v>27.76</c:v>
                </c:pt>
                <c:pt idx="1">
                  <c:v>239.15</c:v>
                </c:pt>
                <c:pt idx="2">
                  <c:v>379</c:v>
                </c:pt>
                <c:pt idx="3">
                  <c:v>3825.38</c:v>
                </c:pt>
                <c:pt idx="5">
                  <c:v>31.81</c:v>
                </c:pt>
                <c:pt idx="6">
                  <c:v>244.8</c:v>
                </c:pt>
                <c:pt idx="7">
                  <c:v>395.58</c:v>
                </c:pt>
                <c:pt idx="8">
                  <c:v>3923.18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AE-43D7-93BD-3B288F388E7E}"/>
            </c:ext>
          </c:extLst>
        </c:ser>
        <c:ser>
          <c:idx val="6"/>
          <c:order val="6"/>
          <c:tx>
            <c:strRef>
              <c:f>final!$I$51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final!$I$52:$I$60</c:f>
              <c:numCache>
                <c:formatCode>General</c:formatCode>
                <c:ptCount val="9"/>
                <c:pt idx="0">
                  <c:v>30.23</c:v>
                </c:pt>
                <c:pt idx="1">
                  <c:v>283.57</c:v>
                </c:pt>
                <c:pt idx="2">
                  <c:v>446.49</c:v>
                </c:pt>
                <c:pt idx="3">
                  <c:v>4640.1099999999997</c:v>
                </c:pt>
                <c:pt idx="5">
                  <c:v>34.08</c:v>
                </c:pt>
                <c:pt idx="6">
                  <c:v>295.19</c:v>
                </c:pt>
                <c:pt idx="7">
                  <c:v>470.61</c:v>
                </c:pt>
                <c:pt idx="8">
                  <c:v>4635.42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AE-43D7-93BD-3B288F388E7E}"/>
            </c:ext>
          </c:extLst>
        </c:ser>
        <c:ser>
          <c:idx val="7"/>
          <c:order val="7"/>
          <c:tx>
            <c:strRef>
              <c:f>final!$J$51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final!$J$52:$J$60</c:f>
              <c:numCache>
                <c:formatCode>General</c:formatCode>
                <c:ptCount val="9"/>
                <c:pt idx="0">
                  <c:v>33.54</c:v>
                </c:pt>
                <c:pt idx="1">
                  <c:v>331.56</c:v>
                </c:pt>
                <c:pt idx="2">
                  <c:v>506.75</c:v>
                </c:pt>
                <c:pt idx="3">
                  <c:v>5439</c:v>
                </c:pt>
                <c:pt idx="5">
                  <c:v>36.94</c:v>
                </c:pt>
                <c:pt idx="6">
                  <c:v>352.22</c:v>
                </c:pt>
                <c:pt idx="7">
                  <c:v>545.12</c:v>
                </c:pt>
                <c:pt idx="8">
                  <c:v>5703.26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4AE-43D7-93BD-3B288F388E7E}"/>
            </c:ext>
          </c:extLst>
        </c:ser>
        <c:ser>
          <c:idx val="8"/>
          <c:order val="8"/>
          <c:tx>
            <c:strRef>
              <c:f>final!$K$51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final!$K$52:$K$60</c:f>
              <c:numCache>
                <c:formatCode>General</c:formatCode>
                <c:ptCount val="9"/>
                <c:pt idx="0">
                  <c:v>38.04</c:v>
                </c:pt>
                <c:pt idx="1">
                  <c:v>376.71</c:v>
                </c:pt>
                <c:pt idx="2">
                  <c:v>592.83000000000004</c:v>
                </c:pt>
                <c:pt idx="3">
                  <c:v>6133.26</c:v>
                </c:pt>
                <c:pt idx="5">
                  <c:v>39.99</c:v>
                </c:pt>
                <c:pt idx="6">
                  <c:v>398.2</c:v>
                </c:pt>
                <c:pt idx="7">
                  <c:v>622.88</c:v>
                </c:pt>
                <c:pt idx="8">
                  <c:v>6315.65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AE-43D7-93BD-3B288F388E7E}"/>
            </c:ext>
          </c:extLst>
        </c:ser>
        <c:ser>
          <c:idx val="9"/>
          <c:order val="9"/>
          <c:tx>
            <c:strRef>
              <c:f>final!$L$51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final!$L$52:$L$60</c:f>
              <c:numCache>
                <c:formatCode>General</c:formatCode>
                <c:ptCount val="9"/>
                <c:pt idx="0">
                  <c:v>42.91</c:v>
                </c:pt>
                <c:pt idx="1">
                  <c:v>429.58</c:v>
                </c:pt>
                <c:pt idx="2">
                  <c:v>633.67999999999995</c:v>
                </c:pt>
                <c:pt idx="3">
                  <c:v>6901.61</c:v>
                </c:pt>
                <c:pt idx="5">
                  <c:v>44.6</c:v>
                </c:pt>
                <c:pt idx="6">
                  <c:v>448.49</c:v>
                </c:pt>
                <c:pt idx="7">
                  <c:v>711.41</c:v>
                </c:pt>
                <c:pt idx="8">
                  <c:v>7224.32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4AE-43D7-93BD-3B288F388E7E}"/>
            </c:ext>
          </c:extLst>
        </c:ser>
        <c:ser>
          <c:idx val="10"/>
          <c:order val="10"/>
          <c:tx>
            <c:strRef>
              <c:f>final!$M$51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final!$M$52:$M$60</c:f>
              <c:numCache>
                <c:formatCode>General</c:formatCode>
                <c:ptCount val="9"/>
                <c:pt idx="0">
                  <c:v>47.46</c:v>
                </c:pt>
                <c:pt idx="1">
                  <c:v>474.54</c:v>
                </c:pt>
                <c:pt idx="2">
                  <c:v>734.36</c:v>
                </c:pt>
                <c:pt idx="3">
                  <c:v>7614.67</c:v>
                </c:pt>
                <c:pt idx="5">
                  <c:v>49.34</c:v>
                </c:pt>
                <c:pt idx="6">
                  <c:v>483.95</c:v>
                </c:pt>
                <c:pt idx="7">
                  <c:v>788.39</c:v>
                </c:pt>
                <c:pt idx="8">
                  <c:v>8060.16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4AE-43D7-93BD-3B288F388E7E}"/>
            </c:ext>
          </c:extLst>
        </c:ser>
        <c:ser>
          <c:idx val="11"/>
          <c:order val="11"/>
          <c:tx>
            <c:strRef>
              <c:f>final!$N$51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final!$N$52:$N$60</c:f>
              <c:numCache>
                <c:formatCode>General</c:formatCode>
                <c:ptCount val="9"/>
                <c:pt idx="0">
                  <c:v>51.82</c:v>
                </c:pt>
                <c:pt idx="1">
                  <c:v>522.57000000000005</c:v>
                </c:pt>
                <c:pt idx="2">
                  <c:v>818.07</c:v>
                </c:pt>
                <c:pt idx="3">
                  <c:v>8844.57</c:v>
                </c:pt>
                <c:pt idx="5">
                  <c:v>54.15</c:v>
                </c:pt>
                <c:pt idx="6">
                  <c:v>551.42999999999995</c:v>
                </c:pt>
                <c:pt idx="7">
                  <c:v>857.3</c:v>
                </c:pt>
                <c:pt idx="8">
                  <c:v>8473.16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4AE-43D7-93BD-3B288F388E7E}"/>
            </c:ext>
          </c:extLst>
        </c:ser>
        <c:ser>
          <c:idx val="12"/>
          <c:order val="12"/>
          <c:tx>
            <c:strRef>
              <c:f>final!$O$51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final!$O$52:$O$60</c:f>
              <c:numCache>
                <c:formatCode>General</c:formatCode>
                <c:ptCount val="9"/>
                <c:pt idx="0">
                  <c:v>56.25</c:v>
                </c:pt>
                <c:pt idx="1">
                  <c:v>567.53</c:v>
                </c:pt>
                <c:pt idx="2">
                  <c:v>870.8</c:v>
                </c:pt>
                <c:pt idx="3">
                  <c:v>9188.7199999999993</c:v>
                </c:pt>
                <c:pt idx="5">
                  <c:v>58.98</c:v>
                </c:pt>
                <c:pt idx="6">
                  <c:v>577.1</c:v>
                </c:pt>
                <c:pt idx="7">
                  <c:v>910.6</c:v>
                </c:pt>
                <c:pt idx="8">
                  <c:v>9317.52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4AE-43D7-93BD-3B288F388E7E}"/>
            </c:ext>
          </c:extLst>
        </c:ser>
        <c:ser>
          <c:idx val="13"/>
          <c:order val="13"/>
          <c:tx>
            <c:strRef>
              <c:f>final!$P$51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final!$P$52:$P$60</c:f>
              <c:numCache>
                <c:formatCode>General</c:formatCode>
                <c:ptCount val="9"/>
                <c:pt idx="0">
                  <c:v>61.2</c:v>
                </c:pt>
                <c:pt idx="1">
                  <c:v>610.78</c:v>
                </c:pt>
                <c:pt idx="2">
                  <c:v>917.9</c:v>
                </c:pt>
                <c:pt idx="3">
                  <c:v>9878.94</c:v>
                </c:pt>
                <c:pt idx="5">
                  <c:v>63.54</c:v>
                </c:pt>
                <c:pt idx="6">
                  <c:v>615.08000000000004</c:v>
                </c:pt>
                <c:pt idx="7">
                  <c:v>960.65</c:v>
                </c:pt>
                <c:pt idx="8">
                  <c:v>10468.56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4AE-43D7-93BD-3B288F388E7E}"/>
            </c:ext>
          </c:extLst>
        </c:ser>
        <c:ser>
          <c:idx val="14"/>
          <c:order val="14"/>
          <c:tx>
            <c:strRef>
              <c:f>final!$Q$51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final!$Q$52:$Q$60</c:f>
              <c:numCache>
                <c:formatCode>General</c:formatCode>
                <c:ptCount val="9"/>
                <c:pt idx="0">
                  <c:v>66.84</c:v>
                </c:pt>
                <c:pt idx="1">
                  <c:v>665.54</c:v>
                </c:pt>
                <c:pt idx="2">
                  <c:v>938.13</c:v>
                </c:pt>
                <c:pt idx="3">
                  <c:v>10529.79</c:v>
                </c:pt>
                <c:pt idx="5">
                  <c:v>67.94</c:v>
                </c:pt>
                <c:pt idx="6">
                  <c:v>698.16</c:v>
                </c:pt>
                <c:pt idx="7">
                  <c:v>990.15</c:v>
                </c:pt>
                <c:pt idx="8">
                  <c:v>11336.8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4AE-43D7-93BD-3B288F388E7E}"/>
            </c:ext>
          </c:extLst>
        </c:ser>
        <c:ser>
          <c:idx val="15"/>
          <c:order val="15"/>
          <c:tx>
            <c:strRef>
              <c:f>final!$R$51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final!$R$52:$R$60</c:f>
              <c:numCache>
                <c:formatCode>General</c:formatCode>
                <c:ptCount val="9"/>
                <c:pt idx="0">
                  <c:v>71.97</c:v>
                </c:pt>
                <c:pt idx="1">
                  <c:v>700.65</c:v>
                </c:pt>
                <c:pt idx="2">
                  <c:v>954.87</c:v>
                </c:pt>
                <c:pt idx="3">
                  <c:v>11477.36</c:v>
                </c:pt>
                <c:pt idx="5">
                  <c:v>72.69</c:v>
                </c:pt>
                <c:pt idx="6">
                  <c:v>744.42</c:v>
                </c:pt>
                <c:pt idx="7">
                  <c:v>998.15</c:v>
                </c:pt>
                <c:pt idx="8">
                  <c:v>12076.48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4AE-43D7-93BD-3B288F388E7E}"/>
            </c:ext>
          </c:extLst>
        </c:ser>
        <c:ser>
          <c:idx val="16"/>
          <c:order val="16"/>
          <c:tx>
            <c:strRef>
              <c:f>final!$S$51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final!$B$52:$B$60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final!$S$52:$S$60</c:f>
              <c:numCache>
                <c:formatCode>General</c:formatCode>
                <c:ptCount val="9"/>
                <c:pt idx="0">
                  <c:v>76.760000000000005</c:v>
                </c:pt>
                <c:pt idx="1">
                  <c:v>766.45</c:v>
                </c:pt>
                <c:pt idx="2">
                  <c:v>897.52</c:v>
                </c:pt>
                <c:pt idx="3">
                  <c:v>12095.98</c:v>
                </c:pt>
                <c:pt idx="5">
                  <c:v>77.319999999999993</c:v>
                </c:pt>
                <c:pt idx="6">
                  <c:v>790.49</c:v>
                </c:pt>
                <c:pt idx="7">
                  <c:v>969.96</c:v>
                </c:pt>
                <c:pt idx="8">
                  <c:v>12437.85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4AE-43D7-93BD-3B288F388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7810032"/>
        <c:axId val="1804924512"/>
      </c:barChart>
      <c:catAx>
        <c:axId val="88781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4924512"/>
        <c:crosses val="autoZero"/>
        <c:auto val="1"/>
        <c:lblAlgn val="ctr"/>
        <c:lblOffset val="100"/>
        <c:noMultiLvlLbl val="0"/>
      </c:catAx>
      <c:valAx>
        <c:axId val="180492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avg</a:t>
                </a:r>
                <a:r>
                  <a:rPr lang="zh-CN" altLang="en-US"/>
                  <a:t>延迟（</a:t>
                </a:r>
                <a:r>
                  <a:rPr lang="en-US" altLang="zh-CN"/>
                  <a:t>us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781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9400-16i</a:t>
            </a:r>
            <a:r>
              <a:rPr lang="zh-CN" altLang="en-US"/>
              <a:t>，</a:t>
            </a:r>
            <a:r>
              <a:rPr lang="en-US" altLang="zh-CN"/>
              <a:t>P4800x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CPU-sys</a:t>
            </a:r>
            <a:r>
              <a:rPr lang="zh-CN" altLang="en-US"/>
              <a:t>使用率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final!$C$34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final!$C$35:$C$43</c:f>
              <c:numCache>
                <c:formatCode>0.00%</c:formatCode>
                <c:ptCount val="9"/>
                <c:pt idx="0">
                  <c:v>0.22869999999999999</c:v>
                </c:pt>
                <c:pt idx="1">
                  <c:v>0.40720000000000001</c:v>
                </c:pt>
                <c:pt idx="2">
                  <c:v>0.67130000000000001</c:v>
                </c:pt>
                <c:pt idx="3">
                  <c:v>0.80900000000000005</c:v>
                </c:pt>
                <c:pt idx="5">
                  <c:v>0.20469999999999999</c:v>
                </c:pt>
                <c:pt idx="6">
                  <c:v>0.38119999999999998</c:v>
                </c:pt>
                <c:pt idx="7">
                  <c:v>0.67879999999999996</c:v>
                </c:pt>
                <c:pt idx="8">
                  <c:v>0.81850000000000001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6-47D8-9AD2-F3187399E7A3}"/>
            </c:ext>
          </c:extLst>
        </c:ser>
        <c:ser>
          <c:idx val="1"/>
          <c:order val="1"/>
          <c:tx>
            <c:strRef>
              <c:f>final!$D$34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final!$D$35:$D$43</c:f>
              <c:numCache>
                <c:formatCode>0.00%</c:formatCode>
                <c:ptCount val="9"/>
                <c:pt idx="0">
                  <c:v>0.25769999999999998</c:v>
                </c:pt>
                <c:pt idx="1">
                  <c:v>0.4078</c:v>
                </c:pt>
                <c:pt idx="2">
                  <c:v>0.76970000000000005</c:v>
                </c:pt>
                <c:pt idx="3">
                  <c:v>0.92190000000000005</c:v>
                </c:pt>
                <c:pt idx="5">
                  <c:v>0.22789999999999999</c:v>
                </c:pt>
                <c:pt idx="6">
                  <c:v>0.45269999999999999</c:v>
                </c:pt>
                <c:pt idx="7">
                  <c:v>0.80579999999999996</c:v>
                </c:pt>
                <c:pt idx="8">
                  <c:v>0.91949999999999998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6-47D8-9AD2-F3187399E7A3}"/>
            </c:ext>
          </c:extLst>
        </c:ser>
        <c:ser>
          <c:idx val="2"/>
          <c:order val="2"/>
          <c:tx>
            <c:strRef>
              <c:f>final!$E$34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final!$E$35:$E$43</c:f>
              <c:numCache>
                <c:formatCode>0.00%</c:formatCode>
                <c:ptCount val="9"/>
                <c:pt idx="0">
                  <c:v>0.2671</c:v>
                </c:pt>
                <c:pt idx="1">
                  <c:v>0.29160000000000003</c:v>
                </c:pt>
                <c:pt idx="2">
                  <c:v>0.85429999999999995</c:v>
                </c:pt>
                <c:pt idx="3">
                  <c:v>0.95379999999999998</c:v>
                </c:pt>
                <c:pt idx="5">
                  <c:v>0.23760000000000001</c:v>
                </c:pt>
                <c:pt idx="6">
                  <c:v>0.34379999999999999</c:v>
                </c:pt>
                <c:pt idx="7">
                  <c:v>0.83909999999999996</c:v>
                </c:pt>
                <c:pt idx="8">
                  <c:v>0.95199999999999996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86-47D8-9AD2-F3187399E7A3}"/>
            </c:ext>
          </c:extLst>
        </c:ser>
        <c:ser>
          <c:idx val="3"/>
          <c:order val="3"/>
          <c:tx>
            <c:strRef>
              <c:f>final!$F$34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final!$F$35:$F$43</c:f>
              <c:numCache>
                <c:formatCode>0.00%</c:formatCode>
                <c:ptCount val="9"/>
                <c:pt idx="0">
                  <c:v>0.27950000000000003</c:v>
                </c:pt>
                <c:pt idx="1">
                  <c:v>0.49070000000000003</c:v>
                </c:pt>
                <c:pt idx="2">
                  <c:v>0.88090000000000002</c:v>
                </c:pt>
                <c:pt idx="3">
                  <c:v>0.96599999999999997</c:v>
                </c:pt>
                <c:pt idx="5">
                  <c:v>0.2447</c:v>
                </c:pt>
                <c:pt idx="6">
                  <c:v>0.32400000000000001</c:v>
                </c:pt>
                <c:pt idx="7">
                  <c:v>0.86839999999999995</c:v>
                </c:pt>
                <c:pt idx="8">
                  <c:v>0.96250000000000002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86-47D8-9AD2-F3187399E7A3}"/>
            </c:ext>
          </c:extLst>
        </c:ser>
        <c:ser>
          <c:idx val="4"/>
          <c:order val="4"/>
          <c:tx>
            <c:strRef>
              <c:f>final!$G$34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final!$G$35:$G$43</c:f>
              <c:numCache>
                <c:formatCode>0.00%</c:formatCode>
                <c:ptCount val="9"/>
                <c:pt idx="0">
                  <c:v>0.30149999999999999</c:v>
                </c:pt>
                <c:pt idx="1">
                  <c:v>0.84119999999999995</c:v>
                </c:pt>
                <c:pt idx="2">
                  <c:v>0.88849999999999996</c:v>
                </c:pt>
                <c:pt idx="3">
                  <c:v>0.97319999999999995</c:v>
                </c:pt>
                <c:pt idx="5">
                  <c:v>0.25180000000000002</c:v>
                </c:pt>
                <c:pt idx="6">
                  <c:v>0.61650000000000005</c:v>
                </c:pt>
                <c:pt idx="7">
                  <c:v>0.87380000000000002</c:v>
                </c:pt>
                <c:pt idx="8">
                  <c:v>0.97309999999999997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86-47D8-9AD2-F3187399E7A3}"/>
            </c:ext>
          </c:extLst>
        </c:ser>
        <c:ser>
          <c:idx val="5"/>
          <c:order val="5"/>
          <c:tx>
            <c:strRef>
              <c:f>final!$H$34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final!$H$35:$H$43</c:f>
              <c:numCache>
                <c:formatCode>0.00%</c:formatCode>
                <c:ptCount val="9"/>
                <c:pt idx="0">
                  <c:v>0.34200000000000003</c:v>
                </c:pt>
                <c:pt idx="1">
                  <c:v>0.97170000000000001</c:v>
                </c:pt>
                <c:pt idx="2">
                  <c:v>0.86460000000000004</c:v>
                </c:pt>
                <c:pt idx="3">
                  <c:v>0.97929999999999995</c:v>
                </c:pt>
                <c:pt idx="5">
                  <c:v>0.27179999999999999</c:v>
                </c:pt>
                <c:pt idx="6">
                  <c:v>0.95250000000000001</c:v>
                </c:pt>
                <c:pt idx="7">
                  <c:v>0.85150000000000003</c:v>
                </c:pt>
                <c:pt idx="8">
                  <c:v>0.97789999999999999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86-47D8-9AD2-F3187399E7A3}"/>
            </c:ext>
          </c:extLst>
        </c:ser>
        <c:ser>
          <c:idx val="6"/>
          <c:order val="6"/>
          <c:tx>
            <c:strRef>
              <c:f>final!$I$34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final!$I$35:$I$43</c:f>
              <c:numCache>
                <c:formatCode>0.00%</c:formatCode>
                <c:ptCount val="9"/>
                <c:pt idx="0">
                  <c:v>0.40439999999999998</c:v>
                </c:pt>
                <c:pt idx="1">
                  <c:v>0.98019999999999996</c:v>
                </c:pt>
                <c:pt idx="2">
                  <c:v>0.83689999999999998</c:v>
                </c:pt>
                <c:pt idx="3">
                  <c:v>0.98229999999999995</c:v>
                </c:pt>
                <c:pt idx="5">
                  <c:v>0.31169999999999998</c:v>
                </c:pt>
                <c:pt idx="6">
                  <c:v>0.97689999999999999</c:v>
                </c:pt>
                <c:pt idx="7">
                  <c:v>0.8296</c:v>
                </c:pt>
                <c:pt idx="8">
                  <c:v>0.98160000000000003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86-47D8-9AD2-F3187399E7A3}"/>
            </c:ext>
          </c:extLst>
        </c:ser>
        <c:ser>
          <c:idx val="7"/>
          <c:order val="7"/>
          <c:tx>
            <c:strRef>
              <c:f>final!$J$34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final!$J$35:$J$43</c:f>
              <c:numCache>
                <c:formatCode>0.00%</c:formatCode>
                <c:ptCount val="9"/>
                <c:pt idx="0">
                  <c:v>0.48420000000000002</c:v>
                </c:pt>
                <c:pt idx="1">
                  <c:v>0.98340000000000005</c:v>
                </c:pt>
                <c:pt idx="2">
                  <c:v>0.80620000000000003</c:v>
                </c:pt>
                <c:pt idx="3">
                  <c:v>0.98409999999999997</c:v>
                </c:pt>
                <c:pt idx="5">
                  <c:v>0.35249999999999998</c:v>
                </c:pt>
                <c:pt idx="6">
                  <c:v>0.98250000000000004</c:v>
                </c:pt>
                <c:pt idx="7">
                  <c:v>0.82640000000000002</c:v>
                </c:pt>
                <c:pt idx="8">
                  <c:v>0.98419999999999996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86-47D8-9AD2-F3187399E7A3}"/>
            </c:ext>
          </c:extLst>
        </c:ser>
        <c:ser>
          <c:idx val="8"/>
          <c:order val="8"/>
          <c:tx>
            <c:strRef>
              <c:f>final!$K$34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final!$K$35:$K$43</c:f>
              <c:numCache>
                <c:formatCode>0.00%</c:formatCode>
                <c:ptCount val="9"/>
                <c:pt idx="0">
                  <c:v>0.56340000000000001</c:v>
                </c:pt>
                <c:pt idx="1">
                  <c:v>0.9859</c:v>
                </c:pt>
                <c:pt idx="2">
                  <c:v>0.83560000000000001</c:v>
                </c:pt>
                <c:pt idx="3">
                  <c:v>0.98519999999999996</c:v>
                </c:pt>
                <c:pt idx="5">
                  <c:v>0.4073</c:v>
                </c:pt>
                <c:pt idx="6">
                  <c:v>0.98409999999999997</c:v>
                </c:pt>
                <c:pt idx="7">
                  <c:v>0.82489999999999997</c:v>
                </c:pt>
                <c:pt idx="8">
                  <c:v>0.98550000000000004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86-47D8-9AD2-F3187399E7A3}"/>
            </c:ext>
          </c:extLst>
        </c:ser>
        <c:ser>
          <c:idx val="9"/>
          <c:order val="9"/>
          <c:tx>
            <c:strRef>
              <c:f>final!$L$34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final!$L$35:$L$43</c:f>
              <c:numCache>
                <c:formatCode>0.00%</c:formatCode>
                <c:ptCount val="9"/>
                <c:pt idx="0">
                  <c:v>0.62060000000000004</c:v>
                </c:pt>
                <c:pt idx="1">
                  <c:v>0.98780000000000001</c:v>
                </c:pt>
                <c:pt idx="2">
                  <c:v>0.80910000000000004</c:v>
                </c:pt>
                <c:pt idx="3">
                  <c:v>0.9869</c:v>
                </c:pt>
                <c:pt idx="5">
                  <c:v>0.4869</c:v>
                </c:pt>
                <c:pt idx="6">
                  <c:v>0.98570000000000002</c:v>
                </c:pt>
                <c:pt idx="7">
                  <c:v>0.85240000000000005</c:v>
                </c:pt>
                <c:pt idx="8">
                  <c:v>0.9879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86-47D8-9AD2-F3187399E7A3}"/>
            </c:ext>
          </c:extLst>
        </c:ser>
        <c:ser>
          <c:idx val="10"/>
          <c:order val="10"/>
          <c:tx>
            <c:strRef>
              <c:f>final!$M$34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final!$M$35:$M$43</c:f>
              <c:numCache>
                <c:formatCode>0.00%</c:formatCode>
                <c:ptCount val="9"/>
                <c:pt idx="0">
                  <c:v>0.65590000000000004</c:v>
                </c:pt>
                <c:pt idx="1">
                  <c:v>0.98780000000000001</c:v>
                </c:pt>
                <c:pt idx="2">
                  <c:v>0.84350000000000003</c:v>
                </c:pt>
                <c:pt idx="3">
                  <c:v>0.98750000000000004</c:v>
                </c:pt>
                <c:pt idx="5">
                  <c:v>0.54759999999999998</c:v>
                </c:pt>
                <c:pt idx="6">
                  <c:v>0.98760000000000003</c:v>
                </c:pt>
                <c:pt idx="7">
                  <c:v>0.84619999999999995</c:v>
                </c:pt>
                <c:pt idx="8">
                  <c:v>0.98770000000000002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86-47D8-9AD2-F3187399E7A3}"/>
            </c:ext>
          </c:extLst>
        </c:ser>
        <c:ser>
          <c:idx val="11"/>
          <c:order val="11"/>
          <c:tx>
            <c:strRef>
              <c:f>final!$N$34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final!$N$35:$N$43</c:f>
              <c:numCache>
                <c:formatCode>0.00%</c:formatCode>
                <c:ptCount val="9"/>
                <c:pt idx="0">
                  <c:v>0.67800000000000005</c:v>
                </c:pt>
                <c:pt idx="1">
                  <c:v>0.98899999999999999</c:v>
                </c:pt>
                <c:pt idx="2">
                  <c:v>0.84309999999999996</c:v>
                </c:pt>
                <c:pt idx="3">
                  <c:v>0.98939999999999995</c:v>
                </c:pt>
                <c:pt idx="5">
                  <c:v>0.58850000000000002</c:v>
                </c:pt>
                <c:pt idx="6">
                  <c:v>0.98850000000000005</c:v>
                </c:pt>
                <c:pt idx="7">
                  <c:v>0.8226</c:v>
                </c:pt>
                <c:pt idx="8">
                  <c:v>0.98870000000000002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786-47D8-9AD2-F3187399E7A3}"/>
            </c:ext>
          </c:extLst>
        </c:ser>
        <c:ser>
          <c:idx val="12"/>
          <c:order val="12"/>
          <c:tx>
            <c:strRef>
              <c:f>final!$O$34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final!$O$35:$O$43</c:f>
              <c:numCache>
                <c:formatCode>0.00%</c:formatCode>
                <c:ptCount val="9"/>
                <c:pt idx="0">
                  <c:v>0.69679999999999997</c:v>
                </c:pt>
                <c:pt idx="1">
                  <c:v>0.98980000000000001</c:v>
                </c:pt>
                <c:pt idx="2">
                  <c:v>0.79959999999999998</c:v>
                </c:pt>
                <c:pt idx="3">
                  <c:v>0.98970000000000002</c:v>
                </c:pt>
                <c:pt idx="5">
                  <c:v>0.62</c:v>
                </c:pt>
                <c:pt idx="6">
                  <c:v>0.98970000000000002</c:v>
                </c:pt>
                <c:pt idx="7">
                  <c:v>0.77539999999999998</c:v>
                </c:pt>
                <c:pt idx="8">
                  <c:v>0.98970000000000002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786-47D8-9AD2-F3187399E7A3}"/>
            </c:ext>
          </c:extLst>
        </c:ser>
        <c:ser>
          <c:idx val="13"/>
          <c:order val="13"/>
          <c:tx>
            <c:strRef>
              <c:f>final!$P$34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final!$P$35:$P$43</c:f>
              <c:numCache>
                <c:formatCode>0.00%</c:formatCode>
                <c:ptCount val="9"/>
                <c:pt idx="0">
                  <c:v>0.71240000000000003</c:v>
                </c:pt>
                <c:pt idx="1">
                  <c:v>0.99039999999999995</c:v>
                </c:pt>
                <c:pt idx="2">
                  <c:v>0.75309999999999999</c:v>
                </c:pt>
                <c:pt idx="3">
                  <c:v>0.99050000000000005</c:v>
                </c:pt>
                <c:pt idx="5">
                  <c:v>0.64019999999999999</c:v>
                </c:pt>
                <c:pt idx="6">
                  <c:v>0.98960000000000004</c:v>
                </c:pt>
                <c:pt idx="7">
                  <c:v>0.72540000000000004</c:v>
                </c:pt>
                <c:pt idx="8">
                  <c:v>0.99019999999999997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786-47D8-9AD2-F3187399E7A3}"/>
            </c:ext>
          </c:extLst>
        </c:ser>
        <c:ser>
          <c:idx val="14"/>
          <c:order val="14"/>
          <c:tx>
            <c:strRef>
              <c:f>final!$Q$34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final!$Q$35:$Q$43</c:f>
              <c:numCache>
                <c:formatCode>0.00%</c:formatCode>
                <c:ptCount val="9"/>
                <c:pt idx="0">
                  <c:v>0.72140000000000004</c:v>
                </c:pt>
                <c:pt idx="1">
                  <c:v>0.99099999999999999</c:v>
                </c:pt>
                <c:pt idx="2">
                  <c:v>0.65600000000000003</c:v>
                </c:pt>
                <c:pt idx="3">
                  <c:v>0.99109999999999998</c:v>
                </c:pt>
                <c:pt idx="5">
                  <c:v>0.65820000000000001</c:v>
                </c:pt>
                <c:pt idx="6">
                  <c:v>0.99060000000000004</c:v>
                </c:pt>
                <c:pt idx="7">
                  <c:v>0.63629999999999998</c:v>
                </c:pt>
                <c:pt idx="8">
                  <c:v>0.99039999999999995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786-47D8-9AD2-F3187399E7A3}"/>
            </c:ext>
          </c:extLst>
        </c:ser>
        <c:ser>
          <c:idx val="15"/>
          <c:order val="15"/>
          <c:tx>
            <c:strRef>
              <c:f>final!$R$34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final!$R$35:$R$43</c:f>
              <c:numCache>
                <c:formatCode>0.00%</c:formatCode>
                <c:ptCount val="9"/>
                <c:pt idx="0">
                  <c:v>0.73319999999999996</c:v>
                </c:pt>
                <c:pt idx="1">
                  <c:v>0.99119999999999997</c:v>
                </c:pt>
                <c:pt idx="2">
                  <c:v>0.55479999999999996</c:v>
                </c:pt>
                <c:pt idx="3">
                  <c:v>0.99150000000000005</c:v>
                </c:pt>
                <c:pt idx="5">
                  <c:v>0.67079999999999995</c:v>
                </c:pt>
                <c:pt idx="6">
                  <c:v>0.99129999999999996</c:v>
                </c:pt>
                <c:pt idx="7">
                  <c:v>0.502</c:v>
                </c:pt>
                <c:pt idx="8">
                  <c:v>0.99170000000000003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786-47D8-9AD2-F3187399E7A3}"/>
            </c:ext>
          </c:extLst>
        </c:ser>
        <c:ser>
          <c:idx val="16"/>
          <c:order val="16"/>
          <c:tx>
            <c:strRef>
              <c:f>final!$S$34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final!$B$35:$B$43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final!$S$35:$S$43</c:f>
              <c:numCache>
                <c:formatCode>0.00%</c:formatCode>
                <c:ptCount val="9"/>
                <c:pt idx="0">
                  <c:v>0.7389</c:v>
                </c:pt>
                <c:pt idx="1">
                  <c:v>0.99139999999999995</c:v>
                </c:pt>
                <c:pt idx="2">
                  <c:v>0.27529999999999999</c:v>
                </c:pt>
                <c:pt idx="3">
                  <c:v>0.99160000000000004</c:v>
                </c:pt>
                <c:pt idx="5">
                  <c:v>0.68120000000000003</c:v>
                </c:pt>
                <c:pt idx="6">
                  <c:v>0.99160000000000004</c:v>
                </c:pt>
                <c:pt idx="7">
                  <c:v>0.2485</c:v>
                </c:pt>
                <c:pt idx="8">
                  <c:v>0.99150000000000005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786-47D8-9AD2-F3187399E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987104"/>
        <c:axId val="60830608"/>
      </c:barChart>
      <c:catAx>
        <c:axId val="33698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830608"/>
        <c:crosses val="autoZero"/>
        <c:auto val="1"/>
        <c:lblAlgn val="ctr"/>
        <c:lblOffset val="100"/>
        <c:noMultiLvlLbl val="0"/>
      </c:catAx>
      <c:valAx>
        <c:axId val="6083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698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 switch</a:t>
            </a:r>
            <a:r>
              <a:rPr lang="zh-CN" altLang="en-US"/>
              <a:t>，用户态</a:t>
            </a:r>
            <a:r>
              <a:rPr lang="en-US" altLang="zh-CN"/>
              <a:t>P4800x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IOPS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final!$C$160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final!$C$161:$C$169</c:f>
              <c:numCache>
                <c:formatCode>General</c:formatCode>
                <c:ptCount val="9"/>
                <c:pt idx="0">
                  <c:v>121083.63</c:v>
                </c:pt>
                <c:pt idx="1">
                  <c:v>119344.68</c:v>
                </c:pt>
                <c:pt idx="2">
                  <c:v>577219.23</c:v>
                </c:pt>
                <c:pt idx="3">
                  <c:v>577404.78</c:v>
                </c:pt>
                <c:pt idx="5">
                  <c:v>138699.43</c:v>
                </c:pt>
                <c:pt idx="6">
                  <c:v>104157</c:v>
                </c:pt>
                <c:pt idx="7">
                  <c:v>586259.62</c:v>
                </c:pt>
                <c:pt idx="8">
                  <c:v>580558.12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B-446C-B104-93151894D384}"/>
            </c:ext>
          </c:extLst>
        </c:ser>
        <c:ser>
          <c:idx val="1"/>
          <c:order val="1"/>
          <c:tx>
            <c:strRef>
              <c:f>final!$D$160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final!$D$161:$D$169</c:f>
              <c:numCache>
                <c:formatCode>General</c:formatCode>
                <c:ptCount val="9"/>
                <c:pt idx="0">
                  <c:v>239919.23</c:v>
                </c:pt>
                <c:pt idx="1">
                  <c:v>234498.27</c:v>
                </c:pt>
                <c:pt idx="2">
                  <c:v>577261.06999999995</c:v>
                </c:pt>
                <c:pt idx="3">
                  <c:v>577425.13</c:v>
                </c:pt>
                <c:pt idx="5">
                  <c:v>273828.33</c:v>
                </c:pt>
                <c:pt idx="6">
                  <c:v>205055.2</c:v>
                </c:pt>
                <c:pt idx="7">
                  <c:v>588563.05000000005</c:v>
                </c:pt>
                <c:pt idx="8">
                  <c:v>593435.12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1B-446C-B104-93151894D384}"/>
            </c:ext>
          </c:extLst>
        </c:ser>
        <c:ser>
          <c:idx val="2"/>
          <c:order val="2"/>
          <c:tx>
            <c:strRef>
              <c:f>final!$E$160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final!$E$161:$E$169</c:f>
              <c:numCache>
                <c:formatCode>General</c:formatCode>
                <c:ptCount val="9"/>
                <c:pt idx="0">
                  <c:v>417027.32</c:v>
                </c:pt>
                <c:pt idx="1">
                  <c:v>454320.32</c:v>
                </c:pt>
                <c:pt idx="2">
                  <c:v>577309.05000000005</c:v>
                </c:pt>
                <c:pt idx="3">
                  <c:v>577338.22</c:v>
                </c:pt>
                <c:pt idx="5">
                  <c:v>512220.8</c:v>
                </c:pt>
                <c:pt idx="6">
                  <c:v>359578.88</c:v>
                </c:pt>
                <c:pt idx="7">
                  <c:v>588743.80000000005</c:v>
                </c:pt>
                <c:pt idx="8">
                  <c:v>182425.82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1B-446C-B104-93151894D384}"/>
            </c:ext>
          </c:extLst>
        </c:ser>
        <c:ser>
          <c:idx val="3"/>
          <c:order val="3"/>
          <c:tx>
            <c:strRef>
              <c:f>final!$F$160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final!$F$161:$F$169</c:f>
              <c:numCache>
                <c:formatCode>General</c:formatCode>
                <c:ptCount val="9"/>
                <c:pt idx="0">
                  <c:v>541539.80000000005</c:v>
                </c:pt>
                <c:pt idx="1">
                  <c:v>564640.6</c:v>
                </c:pt>
                <c:pt idx="2">
                  <c:v>577331.62</c:v>
                </c:pt>
                <c:pt idx="3">
                  <c:v>574333.6</c:v>
                </c:pt>
                <c:pt idx="5">
                  <c:v>583298.94999999995</c:v>
                </c:pt>
                <c:pt idx="6">
                  <c:v>330482.17</c:v>
                </c:pt>
                <c:pt idx="7">
                  <c:v>588677.44999999995</c:v>
                </c:pt>
                <c:pt idx="8">
                  <c:v>130868.77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1B-446C-B104-93151894D384}"/>
            </c:ext>
          </c:extLst>
        </c:ser>
        <c:ser>
          <c:idx val="4"/>
          <c:order val="4"/>
          <c:tx>
            <c:strRef>
              <c:f>final!$G$160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final!$G$161:$G$169</c:f>
              <c:numCache>
                <c:formatCode>General</c:formatCode>
                <c:ptCount val="9"/>
                <c:pt idx="0">
                  <c:v>590219.43000000005</c:v>
                </c:pt>
                <c:pt idx="1">
                  <c:v>574158.5</c:v>
                </c:pt>
                <c:pt idx="2">
                  <c:v>577333.05000000005</c:v>
                </c:pt>
                <c:pt idx="3">
                  <c:v>467767.38</c:v>
                </c:pt>
                <c:pt idx="5">
                  <c:v>584385.23</c:v>
                </c:pt>
                <c:pt idx="6">
                  <c:v>154639.22</c:v>
                </c:pt>
                <c:pt idx="7">
                  <c:v>593119.97</c:v>
                </c:pt>
                <c:pt idx="8">
                  <c:v>87165.67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1B-446C-B104-93151894D384}"/>
            </c:ext>
          </c:extLst>
        </c:ser>
        <c:ser>
          <c:idx val="5"/>
          <c:order val="5"/>
          <c:tx>
            <c:strRef>
              <c:f>final!$H$160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final!$H$161:$H$169</c:f>
              <c:numCache>
                <c:formatCode>General</c:formatCode>
                <c:ptCount val="9"/>
                <c:pt idx="0">
                  <c:v>594510.55000000005</c:v>
                </c:pt>
                <c:pt idx="1">
                  <c:v>552898.06999999995</c:v>
                </c:pt>
                <c:pt idx="2">
                  <c:v>577355.72</c:v>
                </c:pt>
                <c:pt idx="3">
                  <c:v>573758.81999999995</c:v>
                </c:pt>
                <c:pt idx="5">
                  <c:v>577205.80000000005</c:v>
                </c:pt>
                <c:pt idx="6">
                  <c:v>110050.03</c:v>
                </c:pt>
                <c:pt idx="7">
                  <c:v>593475.47</c:v>
                </c:pt>
                <c:pt idx="8">
                  <c:v>123809.1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1B-446C-B104-93151894D384}"/>
            </c:ext>
          </c:extLst>
        </c:ser>
        <c:ser>
          <c:idx val="6"/>
          <c:order val="6"/>
          <c:tx>
            <c:strRef>
              <c:f>final!$I$160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final!$I$161:$I$169</c:f>
              <c:numCache>
                <c:formatCode>General</c:formatCode>
                <c:ptCount val="9"/>
                <c:pt idx="0">
                  <c:v>593663.44999999995</c:v>
                </c:pt>
                <c:pt idx="1">
                  <c:v>551125.6</c:v>
                </c:pt>
                <c:pt idx="2">
                  <c:v>577419.67000000004</c:v>
                </c:pt>
                <c:pt idx="3">
                  <c:v>536820.98</c:v>
                </c:pt>
                <c:pt idx="5">
                  <c:v>577245.27</c:v>
                </c:pt>
                <c:pt idx="6">
                  <c:v>98916.93</c:v>
                </c:pt>
                <c:pt idx="7">
                  <c:v>593236.1</c:v>
                </c:pt>
                <c:pt idx="8">
                  <c:v>134551.75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B-446C-B104-93151894D384}"/>
            </c:ext>
          </c:extLst>
        </c:ser>
        <c:ser>
          <c:idx val="7"/>
          <c:order val="7"/>
          <c:tx>
            <c:strRef>
              <c:f>final!$J$160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final!$J$161:$J$169</c:f>
              <c:numCache>
                <c:formatCode>General</c:formatCode>
                <c:ptCount val="9"/>
                <c:pt idx="0">
                  <c:v>593388.65</c:v>
                </c:pt>
                <c:pt idx="1">
                  <c:v>548597.81999999995</c:v>
                </c:pt>
                <c:pt idx="2">
                  <c:v>577450.31999999995</c:v>
                </c:pt>
                <c:pt idx="3">
                  <c:v>572011.18000000005</c:v>
                </c:pt>
                <c:pt idx="5">
                  <c:v>577297.55000000005</c:v>
                </c:pt>
                <c:pt idx="6">
                  <c:v>101591.72</c:v>
                </c:pt>
                <c:pt idx="7">
                  <c:v>580111.1</c:v>
                </c:pt>
                <c:pt idx="8">
                  <c:v>141351.62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11B-446C-B104-93151894D384}"/>
            </c:ext>
          </c:extLst>
        </c:ser>
        <c:ser>
          <c:idx val="8"/>
          <c:order val="8"/>
          <c:tx>
            <c:strRef>
              <c:f>final!$K$160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final!$K$161:$K$169</c:f>
              <c:numCache>
                <c:formatCode>General</c:formatCode>
                <c:ptCount val="9"/>
                <c:pt idx="0">
                  <c:v>590183.53</c:v>
                </c:pt>
                <c:pt idx="1">
                  <c:v>521436.23</c:v>
                </c:pt>
                <c:pt idx="2">
                  <c:v>577501.92000000004</c:v>
                </c:pt>
                <c:pt idx="3">
                  <c:v>572077.06999999995</c:v>
                </c:pt>
                <c:pt idx="5">
                  <c:v>577336.75</c:v>
                </c:pt>
                <c:pt idx="6">
                  <c:v>56973.88</c:v>
                </c:pt>
                <c:pt idx="7">
                  <c:v>502558.82</c:v>
                </c:pt>
                <c:pt idx="8">
                  <c:v>137894.57999999999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1B-446C-B104-93151894D384}"/>
            </c:ext>
          </c:extLst>
        </c:ser>
        <c:ser>
          <c:idx val="9"/>
          <c:order val="9"/>
          <c:tx>
            <c:strRef>
              <c:f>final!$L$160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final!$L$161:$L$169</c:f>
              <c:numCache>
                <c:formatCode>General</c:formatCode>
                <c:ptCount val="9"/>
                <c:pt idx="0">
                  <c:v>546220.28</c:v>
                </c:pt>
                <c:pt idx="1">
                  <c:v>519063.93</c:v>
                </c:pt>
                <c:pt idx="2">
                  <c:v>577535.52</c:v>
                </c:pt>
                <c:pt idx="3">
                  <c:v>525159.85</c:v>
                </c:pt>
                <c:pt idx="5">
                  <c:v>577415.97</c:v>
                </c:pt>
                <c:pt idx="6">
                  <c:v>97373.92</c:v>
                </c:pt>
                <c:pt idx="7">
                  <c:v>474773.92</c:v>
                </c:pt>
                <c:pt idx="8">
                  <c:v>250062.6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11B-446C-B104-93151894D384}"/>
            </c:ext>
          </c:extLst>
        </c:ser>
        <c:ser>
          <c:idx val="10"/>
          <c:order val="10"/>
          <c:tx>
            <c:strRef>
              <c:f>final!$M$160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final!$M$161:$M$169</c:f>
              <c:numCache>
                <c:formatCode>General</c:formatCode>
                <c:ptCount val="9"/>
                <c:pt idx="0">
                  <c:v>495599.05</c:v>
                </c:pt>
                <c:pt idx="1">
                  <c:v>513723.6</c:v>
                </c:pt>
                <c:pt idx="2">
                  <c:v>577558.28</c:v>
                </c:pt>
                <c:pt idx="3">
                  <c:v>492909.68</c:v>
                </c:pt>
                <c:pt idx="5">
                  <c:v>577451.52000000002</c:v>
                </c:pt>
                <c:pt idx="6">
                  <c:v>88782.93</c:v>
                </c:pt>
                <c:pt idx="7">
                  <c:v>475377.02</c:v>
                </c:pt>
                <c:pt idx="8">
                  <c:v>131002.62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11B-446C-B104-93151894D384}"/>
            </c:ext>
          </c:extLst>
        </c:ser>
        <c:ser>
          <c:idx val="11"/>
          <c:order val="11"/>
          <c:tx>
            <c:strRef>
              <c:f>final!$N$160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final!$N$161:$N$169</c:f>
              <c:numCache>
                <c:formatCode>General</c:formatCode>
                <c:ptCount val="9"/>
                <c:pt idx="0">
                  <c:v>461979.13</c:v>
                </c:pt>
                <c:pt idx="1">
                  <c:v>535918.68000000005</c:v>
                </c:pt>
                <c:pt idx="2">
                  <c:v>577592.07999999996</c:v>
                </c:pt>
                <c:pt idx="3">
                  <c:v>536802.12</c:v>
                </c:pt>
                <c:pt idx="5">
                  <c:v>577469.63</c:v>
                </c:pt>
                <c:pt idx="6">
                  <c:v>64773.4</c:v>
                </c:pt>
                <c:pt idx="7">
                  <c:v>438509.6</c:v>
                </c:pt>
                <c:pt idx="8">
                  <c:v>207041.08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11B-446C-B104-93151894D384}"/>
            </c:ext>
          </c:extLst>
        </c:ser>
        <c:ser>
          <c:idx val="12"/>
          <c:order val="12"/>
          <c:tx>
            <c:strRef>
              <c:f>final!$O$160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final!$O$161:$O$169</c:f>
              <c:numCache>
                <c:formatCode>General</c:formatCode>
                <c:ptCount val="9"/>
                <c:pt idx="0">
                  <c:v>432064.08</c:v>
                </c:pt>
                <c:pt idx="1">
                  <c:v>498273</c:v>
                </c:pt>
                <c:pt idx="2">
                  <c:v>577608.73</c:v>
                </c:pt>
                <c:pt idx="3">
                  <c:v>539086.73</c:v>
                </c:pt>
                <c:pt idx="5">
                  <c:v>577473.43000000005</c:v>
                </c:pt>
                <c:pt idx="6">
                  <c:v>60375.519999999997</c:v>
                </c:pt>
                <c:pt idx="7">
                  <c:v>445186.73</c:v>
                </c:pt>
                <c:pt idx="8">
                  <c:v>187483.05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11B-446C-B104-93151894D384}"/>
            </c:ext>
          </c:extLst>
        </c:ser>
        <c:ser>
          <c:idx val="13"/>
          <c:order val="13"/>
          <c:tx>
            <c:strRef>
              <c:f>final!$P$160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final!$P$161:$P$169</c:f>
              <c:numCache>
                <c:formatCode>General</c:formatCode>
                <c:ptCount val="9"/>
                <c:pt idx="0">
                  <c:v>438491.57</c:v>
                </c:pt>
                <c:pt idx="1">
                  <c:v>505900.1</c:v>
                </c:pt>
                <c:pt idx="2">
                  <c:v>577658.82999999996</c:v>
                </c:pt>
                <c:pt idx="3">
                  <c:v>577096.53</c:v>
                </c:pt>
                <c:pt idx="5">
                  <c:v>577551.57999999996</c:v>
                </c:pt>
                <c:pt idx="6">
                  <c:v>57578.48</c:v>
                </c:pt>
                <c:pt idx="7">
                  <c:v>445382.73</c:v>
                </c:pt>
                <c:pt idx="8">
                  <c:v>143579.78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11B-446C-B104-93151894D384}"/>
            </c:ext>
          </c:extLst>
        </c:ser>
        <c:ser>
          <c:idx val="14"/>
          <c:order val="14"/>
          <c:tx>
            <c:strRef>
              <c:f>final!$Q$160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final!$Q$161:$Q$169</c:f>
              <c:numCache>
                <c:formatCode>General</c:formatCode>
                <c:ptCount val="9"/>
                <c:pt idx="0">
                  <c:v>435191.07</c:v>
                </c:pt>
                <c:pt idx="1">
                  <c:v>499234.63</c:v>
                </c:pt>
                <c:pt idx="2">
                  <c:v>577664.75</c:v>
                </c:pt>
                <c:pt idx="3">
                  <c:v>573781.23</c:v>
                </c:pt>
                <c:pt idx="5">
                  <c:v>577611.23</c:v>
                </c:pt>
                <c:pt idx="6">
                  <c:v>51054.07</c:v>
                </c:pt>
                <c:pt idx="7">
                  <c:v>442253.92</c:v>
                </c:pt>
                <c:pt idx="8">
                  <c:v>139231.82999999999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11B-446C-B104-93151894D384}"/>
            </c:ext>
          </c:extLst>
        </c:ser>
        <c:ser>
          <c:idx val="15"/>
          <c:order val="15"/>
          <c:tx>
            <c:strRef>
              <c:f>final!$R$160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final!$R$161:$R$169</c:f>
              <c:numCache>
                <c:formatCode>General</c:formatCode>
                <c:ptCount val="9"/>
                <c:pt idx="0">
                  <c:v>421639.43</c:v>
                </c:pt>
                <c:pt idx="1">
                  <c:v>510680.25</c:v>
                </c:pt>
                <c:pt idx="2">
                  <c:v>577725.30000000005</c:v>
                </c:pt>
                <c:pt idx="3">
                  <c:v>573462.27</c:v>
                </c:pt>
                <c:pt idx="5">
                  <c:v>577580.81999999995</c:v>
                </c:pt>
                <c:pt idx="6">
                  <c:v>47618.07</c:v>
                </c:pt>
                <c:pt idx="7">
                  <c:v>455630.48</c:v>
                </c:pt>
                <c:pt idx="8">
                  <c:v>185113.60000000001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11B-446C-B104-93151894D384}"/>
            </c:ext>
          </c:extLst>
        </c:ser>
        <c:ser>
          <c:idx val="16"/>
          <c:order val="16"/>
          <c:tx>
            <c:strRef>
              <c:f>final!$S$160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final!$B$161:$B$169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final!$S$161:$S$169</c:f>
              <c:numCache>
                <c:formatCode>General</c:formatCode>
                <c:ptCount val="9"/>
                <c:pt idx="0">
                  <c:v>435392.38</c:v>
                </c:pt>
                <c:pt idx="1">
                  <c:v>518972.72</c:v>
                </c:pt>
                <c:pt idx="2">
                  <c:v>577715.18000000005</c:v>
                </c:pt>
                <c:pt idx="3">
                  <c:v>570713.30000000005</c:v>
                </c:pt>
                <c:pt idx="5">
                  <c:v>577631.82999999996</c:v>
                </c:pt>
                <c:pt idx="6">
                  <c:v>44704.33</c:v>
                </c:pt>
                <c:pt idx="7">
                  <c:v>438655.92</c:v>
                </c:pt>
                <c:pt idx="8">
                  <c:v>129150.32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11B-446C-B104-93151894D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6066592"/>
        <c:axId val="726507264"/>
      </c:barChart>
      <c:catAx>
        <c:axId val="75606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6507264"/>
        <c:crosses val="autoZero"/>
        <c:auto val="1"/>
        <c:lblAlgn val="ctr"/>
        <c:lblOffset val="100"/>
        <c:noMultiLvlLbl val="0"/>
      </c:catAx>
      <c:valAx>
        <c:axId val="72650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IOPS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606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 switch</a:t>
            </a:r>
            <a:r>
              <a:rPr lang="zh-CN" altLang="en-US"/>
              <a:t>，内核态</a:t>
            </a:r>
            <a:r>
              <a:rPr lang="en-US" altLang="zh-CN" sz="1400" b="0" i="0" u="none" strike="noStrike" baseline="0">
                <a:effectLst/>
              </a:rPr>
              <a:t>P4800x</a:t>
            </a:r>
            <a:r>
              <a:rPr lang="zh-CN" altLang="zh-CN" sz="1400" b="0" i="0" u="none" strike="noStrike" baseline="0">
                <a:effectLst/>
              </a:rPr>
              <a:t>的</a:t>
            </a:r>
            <a:r>
              <a:rPr lang="en-US" altLang="zh-CN"/>
              <a:t>P4800x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IOPS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final!$C$200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final!$C$201:$C$209</c:f>
              <c:numCache>
                <c:formatCode>General</c:formatCode>
                <c:ptCount val="9"/>
                <c:pt idx="0">
                  <c:v>92.5</c:v>
                </c:pt>
                <c:pt idx="1">
                  <c:v>37.700000000000003</c:v>
                </c:pt>
                <c:pt idx="2">
                  <c:v>460</c:v>
                </c:pt>
                <c:pt idx="3">
                  <c:v>70.7</c:v>
                </c:pt>
                <c:pt idx="5">
                  <c:v>85.7</c:v>
                </c:pt>
                <c:pt idx="6">
                  <c:v>38</c:v>
                </c:pt>
                <c:pt idx="7">
                  <c:v>442</c:v>
                </c:pt>
                <c:pt idx="8">
                  <c:v>68.900000000000006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B-4A5C-94EA-1598CCE83768}"/>
            </c:ext>
          </c:extLst>
        </c:ser>
        <c:ser>
          <c:idx val="1"/>
          <c:order val="1"/>
          <c:tx>
            <c:strRef>
              <c:f>final!$D$200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final!$D$201:$D$209</c:f>
              <c:numCache>
                <c:formatCode>General</c:formatCode>
                <c:ptCount val="9"/>
                <c:pt idx="0">
                  <c:v>180</c:v>
                </c:pt>
                <c:pt idx="1">
                  <c:v>69.8</c:v>
                </c:pt>
                <c:pt idx="2">
                  <c:v>577</c:v>
                </c:pt>
                <c:pt idx="3">
                  <c:v>137</c:v>
                </c:pt>
                <c:pt idx="5">
                  <c:v>168</c:v>
                </c:pt>
                <c:pt idx="6">
                  <c:v>71.099999999999994</c:v>
                </c:pt>
                <c:pt idx="7">
                  <c:v>584</c:v>
                </c:pt>
                <c:pt idx="8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BB-4A5C-94EA-1598CCE83768}"/>
            </c:ext>
          </c:extLst>
        </c:ser>
        <c:ser>
          <c:idx val="2"/>
          <c:order val="2"/>
          <c:tx>
            <c:strRef>
              <c:f>final!$E$200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final!$E$201:$E$209</c:f>
              <c:numCache>
                <c:formatCode>General</c:formatCode>
                <c:ptCount val="9"/>
                <c:pt idx="0">
                  <c:v>352</c:v>
                </c:pt>
                <c:pt idx="1">
                  <c:v>144</c:v>
                </c:pt>
                <c:pt idx="2">
                  <c:v>577</c:v>
                </c:pt>
                <c:pt idx="3">
                  <c:v>242</c:v>
                </c:pt>
                <c:pt idx="5">
                  <c:v>306</c:v>
                </c:pt>
                <c:pt idx="6">
                  <c:v>134</c:v>
                </c:pt>
                <c:pt idx="7">
                  <c:v>586</c:v>
                </c:pt>
                <c:pt idx="8">
                  <c:v>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BB-4A5C-94EA-1598CCE83768}"/>
            </c:ext>
          </c:extLst>
        </c:ser>
        <c:ser>
          <c:idx val="3"/>
          <c:order val="3"/>
          <c:tx>
            <c:strRef>
              <c:f>final!$F$200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final!$F$201:$F$209</c:f>
              <c:numCache>
                <c:formatCode>General</c:formatCode>
                <c:ptCount val="9"/>
                <c:pt idx="0">
                  <c:v>507</c:v>
                </c:pt>
                <c:pt idx="1">
                  <c:v>200</c:v>
                </c:pt>
                <c:pt idx="2">
                  <c:v>577</c:v>
                </c:pt>
                <c:pt idx="3">
                  <c:v>374</c:v>
                </c:pt>
                <c:pt idx="5">
                  <c:v>430</c:v>
                </c:pt>
                <c:pt idx="6">
                  <c:v>201</c:v>
                </c:pt>
                <c:pt idx="7">
                  <c:v>588</c:v>
                </c:pt>
                <c:pt idx="8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BB-4A5C-94EA-1598CCE83768}"/>
            </c:ext>
          </c:extLst>
        </c:ser>
        <c:ser>
          <c:idx val="4"/>
          <c:order val="4"/>
          <c:tx>
            <c:strRef>
              <c:f>final!$G$200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final!$G$201:$G$209</c:f>
              <c:numCache>
                <c:formatCode>General</c:formatCode>
                <c:ptCount val="9"/>
                <c:pt idx="0">
                  <c:v>582</c:v>
                </c:pt>
                <c:pt idx="1">
                  <c:v>264</c:v>
                </c:pt>
                <c:pt idx="2">
                  <c:v>577</c:v>
                </c:pt>
                <c:pt idx="3">
                  <c:v>481</c:v>
                </c:pt>
                <c:pt idx="5">
                  <c:v>531</c:v>
                </c:pt>
                <c:pt idx="6">
                  <c:v>265</c:v>
                </c:pt>
                <c:pt idx="7">
                  <c:v>588</c:v>
                </c:pt>
                <c:pt idx="8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BB-4A5C-94EA-1598CCE83768}"/>
            </c:ext>
          </c:extLst>
        </c:ser>
        <c:ser>
          <c:idx val="5"/>
          <c:order val="5"/>
          <c:tx>
            <c:strRef>
              <c:f>final!$H$200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final!$H$201:$H$209</c:f>
              <c:numCache>
                <c:formatCode>General</c:formatCode>
                <c:ptCount val="9"/>
                <c:pt idx="0">
                  <c:v>586</c:v>
                </c:pt>
                <c:pt idx="1">
                  <c:v>335</c:v>
                </c:pt>
                <c:pt idx="2">
                  <c:v>577</c:v>
                </c:pt>
                <c:pt idx="3">
                  <c:v>577</c:v>
                </c:pt>
                <c:pt idx="5">
                  <c:v>586</c:v>
                </c:pt>
                <c:pt idx="6">
                  <c:v>321</c:v>
                </c:pt>
                <c:pt idx="7">
                  <c:v>589</c:v>
                </c:pt>
                <c:pt idx="8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BB-4A5C-94EA-1598CCE83768}"/>
            </c:ext>
          </c:extLst>
        </c:ser>
        <c:ser>
          <c:idx val="6"/>
          <c:order val="6"/>
          <c:tx>
            <c:strRef>
              <c:f>final!$I$200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final!$I$201:$I$209</c:f>
              <c:numCache>
                <c:formatCode>General</c:formatCode>
                <c:ptCount val="9"/>
                <c:pt idx="0">
                  <c:v>577</c:v>
                </c:pt>
                <c:pt idx="1">
                  <c:v>410</c:v>
                </c:pt>
                <c:pt idx="2">
                  <c:v>577</c:v>
                </c:pt>
                <c:pt idx="3">
                  <c:v>577</c:v>
                </c:pt>
                <c:pt idx="5">
                  <c:v>589</c:v>
                </c:pt>
                <c:pt idx="6">
                  <c:v>375</c:v>
                </c:pt>
                <c:pt idx="7">
                  <c:v>562</c:v>
                </c:pt>
                <c:pt idx="8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BB-4A5C-94EA-1598CCE83768}"/>
            </c:ext>
          </c:extLst>
        </c:ser>
        <c:ser>
          <c:idx val="7"/>
          <c:order val="7"/>
          <c:tx>
            <c:strRef>
              <c:f>final!$J$200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final!$J$201:$J$209</c:f>
              <c:numCache>
                <c:formatCode>General</c:formatCode>
                <c:ptCount val="9"/>
                <c:pt idx="0">
                  <c:v>577</c:v>
                </c:pt>
                <c:pt idx="1">
                  <c:v>450</c:v>
                </c:pt>
                <c:pt idx="2">
                  <c:v>577</c:v>
                </c:pt>
                <c:pt idx="3">
                  <c:v>577</c:v>
                </c:pt>
                <c:pt idx="5">
                  <c:v>581</c:v>
                </c:pt>
                <c:pt idx="6">
                  <c:v>422</c:v>
                </c:pt>
                <c:pt idx="7">
                  <c:v>536</c:v>
                </c:pt>
                <c:pt idx="8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CBB-4A5C-94EA-1598CCE83768}"/>
            </c:ext>
          </c:extLst>
        </c:ser>
        <c:ser>
          <c:idx val="8"/>
          <c:order val="8"/>
          <c:tx>
            <c:strRef>
              <c:f>final!$K$200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final!$K$201:$K$209</c:f>
              <c:numCache>
                <c:formatCode>General</c:formatCode>
                <c:ptCount val="9"/>
                <c:pt idx="0">
                  <c:v>574</c:v>
                </c:pt>
                <c:pt idx="1">
                  <c:v>515</c:v>
                </c:pt>
                <c:pt idx="2">
                  <c:v>577</c:v>
                </c:pt>
                <c:pt idx="3">
                  <c:v>577</c:v>
                </c:pt>
                <c:pt idx="5">
                  <c:v>578</c:v>
                </c:pt>
                <c:pt idx="6">
                  <c:v>474</c:v>
                </c:pt>
                <c:pt idx="7">
                  <c:v>522</c:v>
                </c:pt>
                <c:pt idx="8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BB-4A5C-94EA-1598CCE83768}"/>
            </c:ext>
          </c:extLst>
        </c:ser>
        <c:ser>
          <c:idx val="9"/>
          <c:order val="9"/>
          <c:tx>
            <c:strRef>
              <c:f>final!$L$200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final!$L$201:$L$209</c:f>
              <c:numCache>
                <c:formatCode>General</c:formatCode>
                <c:ptCount val="9"/>
                <c:pt idx="0">
                  <c:v>576</c:v>
                </c:pt>
                <c:pt idx="1">
                  <c:v>559</c:v>
                </c:pt>
                <c:pt idx="2">
                  <c:v>577</c:v>
                </c:pt>
                <c:pt idx="3">
                  <c:v>577</c:v>
                </c:pt>
                <c:pt idx="5">
                  <c:v>585</c:v>
                </c:pt>
                <c:pt idx="6">
                  <c:v>518</c:v>
                </c:pt>
                <c:pt idx="7">
                  <c:v>523</c:v>
                </c:pt>
                <c:pt idx="8">
                  <c:v>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BB-4A5C-94EA-1598CCE83768}"/>
            </c:ext>
          </c:extLst>
        </c:ser>
        <c:ser>
          <c:idx val="10"/>
          <c:order val="10"/>
          <c:tx>
            <c:strRef>
              <c:f>final!$M$200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final!$M$201:$M$209</c:f>
              <c:numCache>
                <c:formatCode>General</c:formatCode>
                <c:ptCount val="9"/>
                <c:pt idx="0">
                  <c:v>575</c:v>
                </c:pt>
                <c:pt idx="1">
                  <c:v>584</c:v>
                </c:pt>
                <c:pt idx="2">
                  <c:v>577</c:v>
                </c:pt>
                <c:pt idx="3">
                  <c:v>577</c:v>
                </c:pt>
                <c:pt idx="5">
                  <c:v>582</c:v>
                </c:pt>
                <c:pt idx="6">
                  <c:v>564</c:v>
                </c:pt>
                <c:pt idx="7">
                  <c:v>526</c:v>
                </c:pt>
                <c:pt idx="8">
                  <c:v>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CBB-4A5C-94EA-1598CCE83768}"/>
            </c:ext>
          </c:extLst>
        </c:ser>
        <c:ser>
          <c:idx val="11"/>
          <c:order val="11"/>
          <c:tx>
            <c:strRef>
              <c:f>final!$N$200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final!$N$201:$N$209</c:f>
              <c:numCache>
                <c:formatCode>General</c:formatCode>
                <c:ptCount val="9"/>
                <c:pt idx="0">
                  <c:v>572</c:v>
                </c:pt>
                <c:pt idx="1">
                  <c:v>578</c:v>
                </c:pt>
                <c:pt idx="2">
                  <c:v>577</c:v>
                </c:pt>
                <c:pt idx="3">
                  <c:v>577</c:v>
                </c:pt>
                <c:pt idx="5">
                  <c:v>576</c:v>
                </c:pt>
                <c:pt idx="6">
                  <c:v>587</c:v>
                </c:pt>
                <c:pt idx="7">
                  <c:v>533</c:v>
                </c:pt>
                <c:pt idx="8">
                  <c:v>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CBB-4A5C-94EA-1598CCE83768}"/>
            </c:ext>
          </c:extLst>
        </c:ser>
        <c:ser>
          <c:idx val="12"/>
          <c:order val="12"/>
          <c:tx>
            <c:strRef>
              <c:f>final!$O$200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final!$O$201:$O$209</c:f>
              <c:numCache>
                <c:formatCode>General</c:formatCode>
                <c:ptCount val="9"/>
                <c:pt idx="0">
                  <c:v>576</c:v>
                </c:pt>
                <c:pt idx="1">
                  <c:v>577</c:v>
                </c:pt>
                <c:pt idx="2">
                  <c:v>577</c:v>
                </c:pt>
                <c:pt idx="3">
                  <c:v>577</c:v>
                </c:pt>
                <c:pt idx="5">
                  <c:v>578</c:v>
                </c:pt>
                <c:pt idx="6">
                  <c:v>592</c:v>
                </c:pt>
                <c:pt idx="7">
                  <c:v>506</c:v>
                </c:pt>
                <c:pt idx="8">
                  <c:v>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BB-4A5C-94EA-1598CCE83768}"/>
            </c:ext>
          </c:extLst>
        </c:ser>
        <c:ser>
          <c:idx val="13"/>
          <c:order val="13"/>
          <c:tx>
            <c:strRef>
              <c:f>final!$P$200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final!$P$201:$P$209</c:f>
              <c:numCache>
                <c:formatCode>General</c:formatCode>
                <c:ptCount val="9"/>
                <c:pt idx="0">
                  <c:v>577</c:v>
                </c:pt>
                <c:pt idx="1">
                  <c:v>577</c:v>
                </c:pt>
                <c:pt idx="2">
                  <c:v>577</c:v>
                </c:pt>
                <c:pt idx="3">
                  <c:v>577</c:v>
                </c:pt>
                <c:pt idx="5">
                  <c:v>585</c:v>
                </c:pt>
                <c:pt idx="6">
                  <c:v>587</c:v>
                </c:pt>
                <c:pt idx="7">
                  <c:v>523</c:v>
                </c:pt>
                <c:pt idx="8">
                  <c:v>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CBB-4A5C-94EA-1598CCE83768}"/>
            </c:ext>
          </c:extLst>
        </c:ser>
        <c:ser>
          <c:idx val="14"/>
          <c:order val="14"/>
          <c:tx>
            <c:strRef>
              <c:f>final!$Q$200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final!$Q$201:$Q$209</c:f>
              <c:numCache>
                <c:formatCode>General</c:formatCode>
                <c:ptCount val="9"/>
                <c:pt idx="0">
                  <c:v>575</c:v>
                </c:pt>
                <c:pt idx="1">
                  <c:v>577</c:v>
                </c:pt>
                <c:pt idx="2">
                  <c:v>577</c:v>
                </c:pt>
                <c:pt idx="3">
                  <c:v>577</c:v>
                </c:pt>
                <c:pt idx="5">
                  <c:v>579</c:v>
                </c:pt>
                <c:pt idx="6">
                  <c:v>589</c:v>
                </c:pt>
                <c:pt idx="7">
                  <c:v>517</c:v>
                </c:pt>
                <c:pt idx="8">
                  <c:v>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CBB-4A5C-94EA-1598CCE83768}"/>
            </c:ext>
          </c:extLst>
        </c:ser>
        <c:ser>
          <c:idx val="15"/>
          <c:order val="15"/>
          <c:tx>
            <c:strRef>
              <c:f>final!$R$200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final!$R$201:$R$209</c:f>
              <c:numCache>
                <c:formatCode>General</c:formatCode>
                <c:ptCount val="9"/>
                <c:pt idx="0">
                  <c:v>577</c:v>
                </c:pt>
                <c:pt idx="1">
                  <c:v>577</c:v>
                </c:pt>
                <c:pt idx="2">
                  <c:v>577</c:v>
                </c:pt>
                <c:pt idx="3">
                  <c:v>577</c:v>
                </c:pt>
                <c:pt idx="5">
                  <c:v>572</c:v>
                </c:pt>
                <c:pt idx="6">
                  <c:v>588</c:v>
                </c:pt>
                <c:pt idx="7">
                  <c:v>502</c:v>
                </c:pt>
                <c:pt idx="8">
                  <c:v>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CBB-4A5C-94EA-1598CCE83768}"/>
            </c:ext>
          </c:extLst>
        </c:ser>
        <c:ser>
          <c:idx val="16"/>
          <c:order val="16"/>
          <c:tx>
            <c:strRef>
              <c:f>final!$S$200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final!$B$201:$B$209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final!$S$201:$S$209</c:f>
              <c:numCache>
                <c:formatCode>General</c:formatCode>
                <c:ptCount val="9"/>
                <c:pt idx="0">
                  <c:v>577</c:v>
                </c:pt>
                <c:pt idx="1">
                  <c:v>577</c:v>
                </c:pt>
                <c:pt idx="2">
                  <c:v>577</c:v>
                </c:pt>
                <c:pt idx="3">
                  <c:v>577</c:v>
                </c:pt>
                <c:pt idx="5">
                  <c:v>572</c:v>
                </c:pt>
                <c:pt idx="6">
                  <c:v>588</c:v>
                </c:pt>
                <c:pt idx="7">
                  <c:v>519</c:v>
                </c:pt>
                <c:pt idx="8">
                  <c:v>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CBB-4A5C-94EA-1598CCE83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163215"/>
        <c:axId val="784046383"/>
      </c:barChart>
      <c:catAx>
        <c:axId val="428163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4046383"/>
        <c:crosses val="autoZero"/>
        <c:auto val="1"/>
        <c:lblAlgn val="ctr"/>
        <c:lblOffset val="100"/>
        <c:noMultiLvlLbl val="0"/>
      </c:catAx>
      <c:valAx>
        <c:axId val="78404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K IOPS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163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 switch</a:t>
            </a:r>
            <a:r>
              <a:rPr lang="zh-CN" altLang="en-US"/>
              <a:t>，用户态</a:t>
            </a:r>
            <a:r>
              <a:rPr lang="en-US" altLang="zh-CN"/>
              <a:t>P4800x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avg</a:t>
            </a:r>
            <a:r>
              <a:rPr lang="zh-CN" altLang="en-US"/>
              <a:t>延迟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final!$C$176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final!$C$177:$C$185</c:f>
              <c:numCache>
                <c:formatCode>General</c:formatCode>
                <c:ptCount val="9"/>
                <c:pt idx="0">
                  <c:v>8.25</c:v>
                </c:pt>
                <c:pt idx="1">
                  <c:v>8.31</c:v>
                </c:pt>
                <c:pt idx="2">
                  <c:v>27.71</c:v>
                </c:pt>
                <c:pt idx="3">
                  <c:v>27.64</c:v>
                </c:pt>
                <c:pt idx="5">
                  <c:v>7.2</c:v>
                </c:pt>
                <c:pt idx="6">
                  <c:v>9.5299999999999994</c:v>
                </c:pt>
                <c:pt idx="7">
                  <c:v>27.28</c:v>
                </c:pt>
                <c:pt idx="8">
                  <c:v>27.49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7-4A0B-916C-38A51A378B25}"/>
            </c:ext>
          </c:extLst>
        </c:ser>
        <c:ser>
          <c:idx val="1"/>
          <c:order val="1"/>
          <c:tx>
            <c:strRef>
              <c:f>final!$D$176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final!$D$177:$D$185</c:f>
              <c:numCache>
                <c:formatCode>General</c:formatCode>
                <c:ptCount val="9"/>
                <c:pt idx="0">
                  <c:v>8.33</c:v>
                </c:pt>
                <c:pt idx="1">
                  <c:v>8.42</c:v>
                </c:pt>
                <c:pt idx="2">
                  <c:v>55.42</c:v>
                </c:pt>
                <c:pt idx="3">
                  <c:v>55.29</c:v>
                </c:pt>
                <c:pt idx="5">
                  <c:v>7.29</c:v>
                </c:pt>
                <c:pt idx="6">
                  <c:v>9.65</c:v>
                </c:pt>
                <c:pt idx="7">
                  <c:v>54.36</c:v>
                </c:pt>
                <c:pt idx="8">
                  <c:v>53.82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F7-4A0B-916C-38A51A378B25}"/>
            </c:ext>
          </c:extLst>
        </c:ser>
        <c:ser>
          <c:idx val="2"/>
          <c:order val="2"/>
          <c:tx>
            <c:strRef>
              <c:f>final!$E$176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final!$E$177:$E$185</c:f>
              <c:numCache>
                <c:formatCode>General</c:formatCode>
                <c:ptCount val="9"/>
                <c:pt idx="0">
                  <c:v>9.58</c:v>
                </c:pt>
                <c:pt idx="1">
                  <c:v>8.7200000000000006</c:v>
                </c:pt>
                <c:pt idx="2">
                  <c:v>110.85</c:v>
                </c:pt>
                <c:pt idx="3">
                  <c:v>110.76</c:v>
                </c:pt>
                <c:pt idx="5">
                  <c:v>7.8</c:v>
                </c:pt>
                <c:pt idx="6">
                  <c:v>11.03</c:v>
                </c:pt>
                <c:pt idx="7">
                  <c:v>108.7</c:v>
                </c:pt>
                <c:pt idx="8">
                  <c:v>350.73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F7-4A0B-916C-38A51A378B25}"/>
            </c:ext>
          </c:extLst>
        </c:ser>
        <c:ser>
          <c:idx val="3"/>
          <c:order val="3"/>
          <c:tx>
            <c:strRef>
              <c:f>final!$F$176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final!$F$177:$F$185</c:f>
              <c:numCache>
                <c:formatCode>General</c:formatCode>
                <c:ptCount val="9"/>
                <c:pt idx="0">
                  <c:v>11.07</c:v>
                </c:pt>
                <c:pt idx="1">
                  <c:v>10.51</c:v>
                </c:pt>
                <c:pt idx="2">
                  <c:v>166.27</c:v>
                </c:pt>
                <c:pt idx="3">
                  <c:v>167.03</c:v>
                </c:pt>
                <c:pt idx="5">
                  <c:v>10.28</c:v>
                </c:pt>
                <c:pt idx="6">
                  <c:v>18.05</c:v>
                </c:pt>
                <c:pt idx="7">
                  <c:v>163.07</c:v>
                </c:pt>
                <c:pt idx="8">
                  <c:v>733.46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F7-4A0B-916C-38A51A378B25}"/>
            </c:ext>
          </c:extLst>
        </c:ser>
        <c:ser>
          <c:idx val="4"/>
          <c:order val="4"/>
          <c:tx>
            <c:strRef>
              <c:f>final!$G$176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final!$G$177:$G$185</c:f>
              <c:numCache>
                <c:formatCode>General</c:formatCode>
                <c:ptCount val="9"/>
                <c:pt idx="0">
                  <c:v>13.54</c:v>
                </c:pt>
                <c:pt idx="1">
                  <c:v>13.83</c:v>
                </c:pt>
                <c:pt idx="2">
                  <c:v>221.7</c:v>
                </c:pt>
                <c:pt idx="3">
                  <c:v>273.54000000000002</c:v>
                </c:pt>
                <c:pt idx="5">
                  <c:v>13.68</c:v>
                </c:pt>
                <c:pt idx="6">
                  <c:v>51.63</c:v>
                </c:pt>
                <c:pt idx="7">
                  <c:v>215.8</c:v>
                </c:pt>
                <c:pt idx="8">
                  <c:v>1468.38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F7-4A0B-916C-38A51A378B25}"/>
            </c:ext>
          </c:extLst>
        </c:ser>
        <c:ser>
          <c:idx val="5"/>
          <c:order val="5"/>
          <c:tx>
            <c:strRef>
              <c:f>final!$H$176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final!$H$177:$H$185</c:f>
              <c:numCache>
                <c:formatCode>General</c:formatCode>
                <c:ptCount val="9"/>
                <c:pt idx="0">
                  <c:v>16.809999999999999</c:v>
                </c:pt>
                <c:pt idx="1">
                  <c:v>17.98</c:v>
                </c:pt>
                <c:pt idx="2">
                  <c:v>277.11</c:v>
                </c:pt>
                <c:pt idx="3">
                  <c:v>278.76</c:v>
                </c:pt>
                <c:pt idx="5">
                  <c:v>17.309999999999999</c:v>
                </c:pt>
                <c:pt idx="6">
                  <c:v>90.75</c:v>
                </c:pt>
                <c:pt idx="7">
                  <c:v>269.58999999999997</c:v>
                </c:pt>
                <c:pt idx="8">
                  <c:v>1292.22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F7-4A0B-916C-38A51A378B25}"/>
            </c:ext>
          </c:extLst>
        </c:ser>
        <c:ser>
          <c:idx val="6"/>
          <c:order val="6"/>
          <c:tx>
            <c:strRef>
              <c:f>final!$I$176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final!$I$177:$I$185</c:f>
              <c:numCache>
                <c:formatCode>General</c:formatCode>
                <c:ptCount val="9"/>
                <c:pt idx="0">
                  <c:v>20.2</c:v>
                </c:pt>
                <c:pt idx="1">
                  <c:v>21.66</c:v>
                </c:pt>
                <c:pt idx="2">
                  <c:v>332.5</c:v>
                </c:pt>
                <c:pt idx="3">
                  <c:v>357.55</c:v>
                </c:pt>
                <c:pt idx="5">
                  <c:v>20.78</c:v>
                </c:pt>
                <c:pt idx="6">
                  <c:v>121.21</c:v>
                </c:pt>
                <c:pt idx="7">
                  <c:v>323.64</c:v>
                </c:pt>
                <c:pt idx="8">
                  <c:v>1426.86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F7-4A0B-916C-38A51A378B25}"/>
            </c:ext>
          </c:extLst>
        </c:ser>
        <c:ser>
          <c:idx val="7"/>
          <c:order val="7"/>
          <c:tx>
            <c:strRef>
              <c:f>final!$J$176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final!$J$177:$J$185</c:f>
              <c:numCache>
                <c:formatCode>General</c:formatCode>
                <c:ptCount val="9"/>
                <c:pt idx="0">
                  <c:v>23.58</c:v>
                </c:pt>
                <c:pt idx="1">
                  <c:v>25.41</c:v>
                </c:pt>
                <c:pt idx="2">
                  <c:v>387.9</c:v>
                </c:pt>
                <c:pt idx="3">
                  <c:v>391.5</c:v>
                </c:pt>
                <c:pt idx="5">
                  <c:v>24.24</c:v>
                </c:pt>
                <c:pt idx="6">
                  <c:v>137.69999999999999</c:v>
                </c:pt>
                <c:pt idx="7">
                  <c:v>386.12</c:v>
                </c:pt>
                <c:pt idx="8">
                  <c:v>1584.6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6F7-4A0B-916C-38A51A378B25}"/>
            </c:ext>
          </c:extLst>
        </c:ser>
        <c:ser>
          <c:idx val="8"/>
          <c:order val="8"/>
          <c:tx>
            <c:strRef>
              <c:f>final!$K$176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final!$K$177:$K$185</c:f>
              <c:numCache>
                <c:formatCode>General</c:formatCode>
                <c:ptCount val="9"/>
                <c:pt idx="0">
                  <c:v>27.1</c:v>
                </c:pt>
                <c:pt idx="1">
                  <c:v>30.58</c:v>
                </c:pt>
                <c:pt idx="2">
                  <c:v>443.28</c:v>
                </c:pt>
                <c:pt idx="3">
                  <c:v>447.39</c:v>
                </c:pt>
                <c:pt idx="5">
                  <c:v>27.7</c:v>
                </c:pt>
                <c:pt idx="6">
                  <c:v>280.72000000000003</c:v>
                </c:pt>
                <c:pt idx="7">
                  <c:v>509.38</c:v>
                </c:pt>
                <c:pt idx="8">
                  <c:v>1856.39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F7-4A0B-916C-38A51A378B25}"/>
            </c:ext>
          </c:extLst>
        </c:ser>
        <c:ser>
          <c:idx val="9"/>
          <c:order val="9"/>
          <c:tx>
            <c:strRef>
              <c:f>final!$L$176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final!$L$177:$L$185</c:f>
              <c:numCache>
                <c:formatCode>General</c:formatCode>
                <c:ptCount val="9"/>
                <c:pt idx="0">
                  <c:v>32.94</c:v>
                </c:pt>
                <c:pt idx="1">
                  <c:v>34.56</c:v>
                </c:pt>
                <c:pt idx="2">
                  <c:v>498.66</c:v>
                </c:pt>
                <c:pt idx="3">
                  <c:v>548.32000000000005</c:v>
                </c:pt>
                <c:pt idx="5">
                  <c:v>31.16</c:v>
                </c:pt>
                <c:pt idx="6">
                  <c:v>184.74</c:v>
                </c:pt>
                <c:pt idx="7">
                  <c:v>606.59</c:v>
                </c:pt>
                <c:pt idx="8">
                  <c:v>1151.6099999999999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6F7-4A0B-916C-38A51A378B25}"/>
            </c:ext>
          </c:extLst>
        </c:ser>
        <c:ser>
          <c:idx val="10"/>
          <c:order val="10"/>
          <c:tx>
            <c:strRef>
              <c:f>final!$M$176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final!$M$177:$M$185</c:f>
              <c:numCache>
                <c:formatCode>General</c:formatCode>
                <c:ptCount val="9"/>
                <c:pt idx="0">
                  <c:v>40.340000000000003</c:v>
                </c:pt>
                <c:pt idx="1">
                  <c:v>38.81</c:v>
                </c:pt>
                <c:pt idx="2">
                  <c:v>554.04</c:v>
                </c:pt>
                <c:pt idx="3">
                  <c:v>649.12</c:v>
                </c:pt>
                <c:pt idx="5">
                  <c:v>34.619999999999997</c:v>
                </c:pt>
                <c:pt idx="6">
                  <c:v>225.15</c:v>
                </c:pt>
                <c:pt idx="7">
                  <c:v>673.14</c:v>
                </c:pt>
                <c:pt idx="8">
                  <c:v>2442.61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6F7-4A0B-916C-38A51A378B25}"/>
            </c:ext>
          </c:extLst>
        </c:ser>
        <c:ser>
          <c:idx val="11"/>
          <c:order val="11"/>
          <c:tx>
            <c:strRef>
              <c:f>final!$N$176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final!$N$177:$N$185</c:f>
              <c:numCache>
                <c:formatCode>General</c:formatCode>
                <c:ptCount val="9"/>
                <c:pt idx="0">
                  <c:v>47.61</c:v>
                </c:pt>
                <c:pt idx="1">
                  <c:v>40.94</c:v>
                </c:pt>
                <c:pt idx="2">
                  <c:v>609.41</c:v>
                </c:pt>
                <c:pt idx="3">
                  <c:v>655.68</c:v>
                </c:pt>
                <c:pt idx="5">
                  <c:v>38.08</c:v>
                </c:pt>
                <c:pt idx="6">
                  <c:v>339.54</c:v>
                </c:pt>
                <c:pt idx="7">
                  <c:v>802.71</c:v>
                </c:pt>
                <c:pt idx="8">
                  <c:v>1700.04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6F7-4A0B-916C-38A51A378B25}"/>
            </c:ext>
          </c:extLst>
        </c:ser>
        <c:ser>
          <c:idx val="12"/>
          <c:order val="12"/>
          <c:tx>
            <c:strRef>
              <c:f>final!$O$176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final!$O$177:$O$185</c:f>
              <c:numCache>
                <c:formatCode>General</c:formatCode>
                <c:ptCount val="9"/>
                <c:pt idx="0">
                  <c:v>55.53</c:v>
                </c:pt>
                <c:pt idx="1">
                  <c:v>48.05</c:v>
                </c:pt>
                <c:pt idx="2">
                  <c:v>664.8</c:v>
                </c:pt>
                <c:pt idx="3">
                  <c:v>712.27</c:v>
                </c:pt>
                <c:pt idx="5">
                  <c:v>41.54</c:v>
                </c:pt>
                <c:pt idx="6">
                  <c:v>397.4</c:v>
                </c:pt>
                <c:pt idx="7">
                  <c:v>862.55</c:v>
                </c:pt>
                <c:pt idx="8">
                  <c:v>2048.0700000000002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6F7-4A0B-916C-38A51A378B25}"/>
            </c:ext>
          </c:extLst>
        </c:ser>
        <c:ser>
          <c:idx val="13"/>
          <c:order val="13"/>
          <c:tx>
            <c:strRef>
              <c:f>final!$P$176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final!$P$177:$P$185</c:f>
              <c:numCache>
                <c:formatCode>General</c:formatCode>
                <c:ptCount val="9"/>
                <c:pt idx="0">
                  <c:v>59.27</c:v>
                </c:pt>
                <c:pt idx="1">
                  <c:v>51.29</c:v>
                </c:pt>
                <c:pt idx="2">
                  <c:v>720.13</c:v>
                </c:pt>
                <c:pt idx="3">
                  <c:v>720.84</c:v>
                </c:pt>
                <c:pt idx="5">
                  <c:v>45</c:v>
                </c:pt>
                <c:pt idx="6">
                  <c:v>451.45</c:v>
                </c:pt>
                <c:pt idx="7">
                  <c:v>934.02</c:v>
                </c:pt>
                <c:pt idx="8">
                  <c:v>2897.26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6F7-4A0B-916C-38A51A378B25}"/>
            </c:ext>
          </c:extLst>
        </c:ser>
        <c:ser>
          <c:idx val="14"/>
          <c:order val="14"/>
          <c:tx>
            <c:strRef>
              <c:f>final!$Q$176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final!$Q$177:$Q$185</c:f>
              <c:numCache>
                <c:formatCode>General</c:formatCode>
                <c:ptCount val="9"/>
                <c:pt idx="0">
                  <c:v>64.319999999999993</c:v>
                </c:pt>
                <c:pt idx="1">
                  <c:v>55.97</c:v>
                </c:pt>
                <c:pt idx="2">
                  <c:v>775.52</c:v>
                </c:pt>
                <c:pt idx="3">
                  <c:v>780.76</c:v>
                </c:pt>
                <c:pt idx="5">
                  <c:v>48.46</c:v>
                </c:pt>
                <c:pt idx="6">
                  <c:v>548.33000000000004</c:v>
                </c:pt>
                <c:pt idx="7">
                  <c:v>1012.98</c:v>
                </c:pt>
                <c:pt idx="8">
                  <c:v>3217.56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6F7-4A0B-916C-38A51A378B25}"/>
            </c:ext>
          </c:extLst>
        </c:ser>
        <c:ser>
          <c:idx val="15"/>
          <c:order val="15"/>
          <c:tx>
            <c:strRef>
              <c:f>final!$R$176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final!$R$177:$R$185</c:f>
              <c:numCache>
                <c:formatCode>General</c:formatCode>
                <c:ptCount val="9"/>
                <c:pt idx="0">
                  <c:v>71.13</c:v>
                </c:pt>
                <c:pt idx="1">
                  <c:v>58.63</c:v>
                </c:pt>
                <c:pt idx="2">
                  <c:v>830.83</c:v>
                </c:pt>
                <c:pt idx="3">
                  <c:v>837.05</c:v>
                </c:pt>
                <c:pt idx="5">
                  <c:v>51.92</c:v>
                </c:pt>
                <c:pt idx="6">
                  <c:v>629.9</c:v>
                </c:pt>
                <c:pt idx="7">
                  <c:v>1053.47</c:v>
                </c:pt>
                <c:pt idx="8">
                  <c:v>2592.88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6F7-4A0B-916C-38A51A378B25}"/>
            </c:ext>
          </c:extLst>
        </c:ser>
        <c:ser>
          <c:idx val="16"/>
          <c:order val="16"/>
          <c:tx>
            <c:strRef>
              <c:f>final!$S$176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final!$B$177:$B$185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final!$S$177:$S$185</c:f>
              <c:numCache>
                <c:formatCode>General</c:formatCode>
                <c:ptCount val="9"/>
                <c:pt idx="0">
                  <c:v>71.180000000000007</c:v>
                </c:pt>
                <c:pt idx="1">
                  <c:v>59.61</c:v>
                </c:pt>
                <c:pt idx="2">
                  <c:v>858.54</c:v>
                </c:pt>
                <c:pt idx="3">
                  <c:v>869.11</c:v>
                </c:pt>
                <c:pt idx="5">
                  <c:v>53.65</c:v>
                </c:pt>
                <c:pt idx="6">
                  <c:v>631.69000000000005</c:v>
                </c:pt>
                <c:pt idx="7">
                  <c:v>1130.72</c:v>
                </c:pt>
                <c:pt idx="8">
                  <c:v>3840.4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6F7-4A0B-916C-38A51A378B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3853872"/>
        <c:axId val="1233238464"/>
      </c:barChart>
      <c:catAx>
        <c:axId val="107385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3238464"/>
        <c:crosses val="autoZero"/>
        <c:auto val="1"/>
        <c:lblAlgn val="ctr"/>
        <c:lblOffset val="100"/>
        <c:noMultiLvlLbl val="0"/>
      </c:catAx>
      <c:valAx>
        <c:axId val="123323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avg</a:t>
                </a:r>
                <a:r>
                  <a:rPr lang="zh-CN" altLang="en-US"/>
                  <a:t>延迟（</a:t>
                </a:r>
                <a:r>
                  <a:rPr lang="en-US" altLang="zh-CN"/>
                  <a:t>us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385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 switch</a:t>
            </a:r>
            <a:r>
              <a:rPr lang="zh-CN" altLang="en-US"/>
              <a:t>，内核态</a:t>
            </a:r>
            <a:r>
              <a:rPr lang="en-US" altLang="zh-CN" sz="1400" b="0" i="0" u="none" strike="noStrike" baseline="0">
                <a:effectLst/>
              </a:rPr>
              <a:t>P4800x</a:t>
            </a:r>
            <a:r>
              <a:rPr lang="zh-CN" altLang="zh-CN" sz="1400" b="0" i="0" u="none" strike="noStrike" baseline="0">
                <a:effectLst/>
              </a:rPr>
              <a:t>的</a:t>
            </a:r>
            <a:r>
              <a:rPr lang="en-US" altLang="zh-CN"/>
              <a:t>4K</a:t>
            </a:r>
            <a:r>
              <a:rPr lang="zh-CN" altLang="en-US"/>
              <a:t>读写的</a:t>
            </a:r>
            <a:r>
              <a:rPr lang="en-US" altLang="zh-CN"/>
              <a:t>avg</a:t>
            </a:r>
            <a:r>
              <a:rPr lang="zh-CN" altLang="en-US"/>
              <a:t>延迟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final!$C$215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final!$C$216:$C$224</c:f>
              <c:numCache>
                <c:formatCode>General</c:formatCode>
                <c:ptCount val="9"/>
                <c:pt idx="0">
                  <c:v>10.55</c:v>
                </c:pt>
                <c:pt idx="1">
                  <c:v>23.48</c:v>
                </c:pt>
                <c:pt idx="2">
                  <c:v>34.409999999999997</c:v>
                </c:pt>
                <c:pt idx="3">
                  <c:v>223.6</c:v>
                </c:pt>
                <c:pt idx="5">
                  <c:v>11.42</c:v>
                </c:pt>
                <c:pt idx="6">
                  <c:v>23.18</c:v>
                </c:pt>
                <c:pt idx="7">
                  <c:v>35.880000000000003</c:v>
                </c:pt>
                <c:pt idx="8">
                  <c:v>229.43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E-4F41-B4FA-73E2168B4ADE}"/>
            </c:ext>
          </c:extLst>
        </c:ser>
        <c:ser>
          <c:idx val="1"/>
          <c:order val="1"/>
          <c:tx>
            <c:strRef>
              <c:f>final!$D$215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final!$D$216:$D$224</c:f>
              <c:numCache>
                <c:formatCode>General</c:formatCode>
                <c:ptCount val="9"/>
                <c:pt idx="0">
                  <c:v>10.81</c:v>
                </c:pt>
                <c:pt idx="1">
                  <c:v>25.57</c:v>
                </c:pt>
                <c:pt idx="2">
                  <c:v>55.13</c:v>
                </c:pt>
                <c:pt idx="3">
                  <c:v>230.58</c:v>
                </c:pt>
                <c:pt idx="5">
                  <c:v>11.62</c:v>
                </c:pt>
                <c:pt idx="6">
                  <c:v>24.98</c:v>
                </c:pt>
                <c:pt idx="7">
                  <c:v>54.49</c:v>
                </c:pt>
                <c:pt idx="8">
                  <c:v>234.85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8E-4F41-B4FA-73E2168B4ADE}"/>
            </c:ext>
          </c:extLst>
        </c:ser>
        <c:ser>
          <c:idx val="2"/>
          <c:order val="2"/>
          <c:tx>
            <c:strRef>
              <c:f>final!$E$215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final!$E$216:$E$224</c:f>
              <c:numCache>
                <c:formatCode>General</c:formatCode>
                <c:ptCount val="9"/>
                <c:pt idx="0">
                  <c:v>11.07</c:v>
                </c:pt>
                <c:pt idx="1">
                  <c:v>24.76</c:v>
                </c:pt>
                <c:pt idx="2">
                  <c:v>110.61</c:v>
                </c:pt>
                <c:pt idx="3">
                  <c:v>260.25</c:v>
                </c:pt>
                <c:pt idx="5">
                  <c:v>12.79</c:v>
                </c:pt>
                <c:pt idx="6">
                  <c:v>26.78</c:v>
                </c:pt>
                <c:pt idx="7">
                  <c:v>108.93</c:v>
                </c:pt>
                <c:pt idx="8">
                  <c:v>263.83999999999997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8E-4F41-B4FA-73E2168B4ADE}"/>
            </c:ext>
          </c:extLst>
        </c:ser>
        <c:ser>
          <c:idx val="3"/>
          <c:order val="3"/>
          <c:tx>
            <c:strRef>
              <c:f>final!$F$215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final!$F$216:$F$224</c:f>
              <c:numCache>
                <c:formatCode>General</c:formatCode>
                <c:ptCount val="9"/>
                <c:pt idx="0">
                  <c:v>11.53</c:v>
                </c:pt>
                <c:pt idx="1">
                  <c:v>26.76</c:v>
                </c:pt>
                <c:pt idx="2">
                  <c:v>166.06</c:v>
                </c:pt>
                <c:pt idx="3">
                  <c:v>252.99</c:v>
                </c:pt>
                <c:pt idx="5">
                  <c:v>13.66</c:v>
                </c:pt>
                <c:pt idx="6">
                  <c:v>26.79</c:v>
                </c:pt>
                <c:pt idx="7">
                  <c:v>163.08000000000001</c:v>
                </c:pt>
                <c:pt idx="8">
                  <c:v>256.31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8E-4F41-B4FA-73E2168B4ADE}"/>
            </c:ext>
          </c:extLst>
        </c:ser>
        <c:ser>
          <c:idx val="4"/>
          <c:order val="4"/>
          <c:tx>
            <c:strRef>
              <c:f>final!$G$215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final!$G$216:$G$224</c:f>
              <c:numCache>
                <c:formatCode>General</c:formatCode>
                <c:ptCount val="9"/>
                <c:pt idx="0">
                  <c:v>13.45</c:v>
                </c:pt>
                <c:pt idx="1">
                  <c:v>27.16</c:v>
                </c:pt>
                <c:pt idx="2">
                  <c:v>221.52</c:v>
                </c:pt>
                <c:pt idx="3">
                  <c:v>262.17</c:v>
                </c:pt>
                <c:pt idx="5">
                  <c:v>14.76</c:v>
                </c:pt>
                <c:pt idx="6">
                  <c:v>27</c:v>
                </c:pt>
                <c:pt idx="7">
                  <c:v>217.21</c:v>
                </c:pt>
                <c:pt idx="8">
                  <c:v>265.27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8E-4F41-B4FA-73E2168B4ADE}"/>
            </c:ext>
          </c:extLst>
        </c:ser>
        <c:ser>
          <c:idx val="5"/>
          <c:order val="5"/>
          <c:tx>
            <c:strRef>
              <c:f>final!$H$215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final!$H$216:$H$224</c:f>
              <c:numCache>
                <c:formatCode>General</c:formatCode>
                <c:ptCount val="9"/>
                <c:pt idx="0">
                  <c:v>16.77</c:v>
                </c:pt>
                <c:pt idx="1">
                  <c:v>26.81</c:v>
                </c:pt>
                <c:pt idx="2">
                  <c:v>276.99</c:v>
                </c:pt>
                <c:pt idx="3">
                  <c:v>273.27</c:v>
                </c:pt>
                <c:pt idx="5">
                  <c:v>16.75</c:v>
                </c:pt>
                <c:pt idx="6">
                  <c:v>27.86</c:v>
                </c:pt>
                <c:pt idx="7">
                  <c:v>271.47000000000003</c:v>
                </c:pt>
                <c:pt idx="8">
                  <c:v>268.19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8E-4F41-B4FA-73E2168B4ADE}"/>
            </c:ext>
          </c:extLst>
        </c:ser>
        <c:ser>
          <c:idx val="6"/>
          <c:order val="6"/>
          <c:tx>
            <c:strRef>
              <c:f>final!$I$215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final!$I$216:$I$224</c:f>
              <c:numCache>
                <c:formatCode>General</c:formatCode>
                <c:ptCount val="9"/>
                <c:pt idx="0">
                  <c:v>20.48</c:v>
                </c:pt>
                <c:pt idx="1">
                  <c:v>26.17</c:v>
                </c:pt>
                <c:pt idx="2">
                  <c:v>332.46</c:v>
                </c:pt>
                <c:pt idx="3">
                  <c:v>329.18</c:v>
                </c:pt>
                <c:pt idx="5">
                  <c:v>20.05</c:v>
                </c:pt>
                <c:pt idx="6">
                  <c:v>28.78</c:v>
                </c:pt>
                <c:pt idx="7">
                  <c:v>341.12</c:v>
                </c:pt>
                <c:pt idx="8">
                  <c:v>322.73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8E-4F41-B4FA-73E2168B4ADE}"/>
            </c:ext>
          </c:extLst>
        </c:ser>
        <c:ser>
          <c:idx val="7"/>
          <c:order val="7"/>
          <c:tx>
            <c:strRef>
              <c:f>final!$J$215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final!$J$216:$J$224</c:f>
              <c:numCache>
                <c:formatCode>General</c:formatCode>
                <c:ptCount val="9"/>
                <c:pt idx="0">
                  <c:v>23.96</c:v>
                </c:pt>
                <c:pt idx="1">
                  <c:v>27.92</c:v>
                </c:pt>
                <c:pt idx="2">
                  <c:v>387.91</c:v>
                </c:pt>
                <c:pt idx="3">
                  <c:v>384.85</c:v>
                </c:pt>
                <c:pt idx="5">
                  <c:v>23.79</c:v>
                </c:pt>
                <c:pt idx="6">
                  <c:v>29.91</c:v>
                </c:pt>
                <c:pt idx="7">
                  <c:v>417.48</c:v>
                </c:pt>
                <c:pt idx="8">
                  <c:v>377.28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38E-4F41-B4FA-73E2168B4ADE}"/>
            </c:ext>
          </c:extLst>
        </c:ser>
        <c:ser>
          <c:idx val="8"/>
          <c:order val="8"/>
          <c:tx>
            <c:strRef>
              <c:f>final!$K$215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final!$K$216:$K$224</c:f>
              <c:numCache>
                <c:formatCode>General</c:formatCode>
                <c:ptCount val="9"/>
                <c:pt idx="0">
                  <c:v>27.55</c:v>
                </c:pt>
                <c:pt idx="1">
                  <c:v>27.9</c:v>
                </c:pt>
                <c:pt idx="2">
                  <c:v>443.38</c:v>
                </c:pt>
                <c:pt idx="3">
                  <c:v>440.27</c:v>
                </c:pt>
                <c:pt idx="5">
                  <c:v>27.35</c:v>
                </c:pt>
                <c:pt idx="6">
                  <c:v>30.52</c:v>
                </c:pt>
                <c:pt idx="7">
                  <c:v>490.47</c:v>
                </c:pt>
                <c:pt idx="8">
                  <c:v>432.07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8E-4F41-B4FA-73E2168B4ADE}"/>
            </c:ext>
          </c:extLst>
        </c:ser>
        <c:ser>
          <c:idx val="9"/>
          <c:order val="9"/>
          <c:tx>
            <c:strRef>
              <c:f>final!$L$215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final!$L$216:$L$224</c:f>
              <c:numCache>
                <c:formatCode>General</c:formatCode>
                <c:ptCount val="9"/>
                <c:pt idx="0">
                  <c:v>30.92</c:v>
                </c:pt>
                <c:pt idx="1">
                  <c:v>28.98</c:v>
                </c:pt>
                <c:pt idx="2">
                  <c:v>498.82</c:v>
                </c:pt>
                <c:pt idx="3">
                  <c:v>495.71</c:v>
                </c:pt>
                <c:pt idx="5">
                  <c:v>30.45</c:v>
                </c:pt>
                <c:pt idx="6">
                  <c:v>31.54</c:v>
                </c:pt>
                <c:pt idx="7">
                  <c:v>550.47</c:v>
                </c:pt>
                <c:pt idx="8">
                  <c:v>483.25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38E-4F41-B4FA-73E2168B4ADE}"/>
            </c:ext>
          </c:extLst>
        </c:ser>
        <c:ser>
          <c:idx val="10"/>
          <c:order val="10"/>
          <c:tx>
            <c:strRef>
              <c:f>final!$M$215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final!$M$216:$M$224</c:f>
              <c:numCache>
                <c:formatCode>General</c:formatCode>
                <c:ptCount val="9"/>
                <c:pt idx="0">
                  <c:v>34.450000000000003</c:v>
                </c:pt>
                <c:pt idx="1">
                  <c:v>31.01</c:v>
                </c:pt>
                <c:pt idx="2">
                  <c:v>554.28</c:v>
                </c:pt>
                <c:pt idx="3">
                  <c:v>551.05999999999995</c:v>
                </c:pt>
                <c:pt idx="5">
                  <c:v>34.07</c:v>
                </c:pt>
                <c:pt idx="6">
                  <c:v>32.22</c:v>
                </c:pt>
                <c:pt idx="7">
                  <c:v>607.84</c:v>
                </c:pt>
                <c:pt idx="8">
                  <c:v>540.38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38E-4F41-B4FA-73E2168B4ADE}"/>
            </c:ext>
          </c:extLst>
        </c:ser>
        <c:ser>
          <c:idx val="11"/>
          <c:order val="11"/>
          <c:tx>
            <c:strRef>
              <c:f>final!$N$215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final!$N$216:$N$224</c:f>
              <c:numCache>
                <c:formatCode>General</c:formatCode>
                <c:ptCount val="9"/>
                <c:pt idx="0">
                  <c:v>38.130000000000003</c:v>
                </c:pt>
                <c:pt idx="1">
                  <c:v>34.840000000000003</c:v>
                </c:pt>
                <c:pt idx="2">
                  <c:v>609.72</c:v>
                </c:pt>
                <c:pt idx="3">
                  <c:v>606.42999999999995</c:v>
                </c:pt>
                <c:pt idx="5">
                  <c:v>37.840000000000003</c:v>
                </c:pt>
                <c:pt idx="6">
                  <c:v>34.24</c:v>
                </c:pt>
                <c:pt idx="7">
                  <c:v>660.44</c:v>
                </c:pt>
                <c:pt idx="8">
                  <c:v>594.21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38E-4F41-B4FA-73E2168B4ADE}"/>
            </c:ext>
          </c:extLst>
        </c:ser>
        <c:ser>
          <c:idx val="12"/>
          <c:order val="12"/>
          <c:tx>
            <c:strRef>
              <c:f>final!$O$215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final!$O$216:$O$224</c:f>
              <c:numCache>
                <c:formatCode>General</c:formatCode>
                <c:ptCount val="9"/>
                <c:pt idx="0">
                  <c:v>41.32</c:v>
                </c:pt>
                <c:pt idx="1">
                  <c:v>38.380000000000003</c:v>
                </c:pt>
                <c:pt idx="2">
                  <c:v>665.19</c:v>
                </c:pt>
                <c:pt idx="3">
                  <c:v>661.89</c:v>
                </c:pt>
                <c:pt idx="5">
                  <c:v>41.17</c:v>
                </c:pt>
                <c:pt idx="6">
                  <c:v>37.29</c:v>
                </c:pt>
                <c:pt idx="7">
                  <c:v>758.41</c:v>
                </c:pt>
                <c:pt idx="8">
                  <c:v>648.9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38E-4F41-B4FA-73E2168B4ADE}"/>
            </c:ext>
          </c:extLst>
        </c:ser>
        <c:ser>
          <c:idx val="13"/>
          <c:order val="13"/>
          <c:tx>
            <c:strRef>
              <c:f>final!$P$215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final!$P$216:$P$224</c:f>
              <c:numCache>
                <c:formatCode>General</c:formatCode>
                <c:ptCount val="9"/>
                <c:pt idx="0">
                  <c:v>44.73</c:v>
                </c:pt>
                <c:pt idx="1">
                  <c:v>41.84</c:v>
                </c:pt>
                <c:pt idx="2">
                  <c:v>720.6</c:v>
                </c:pt>
                <c:pt idx="3">
                  <c:v>717.29</c:v>
                </c:pt>
                <c:pt idx="5">
                  <c:v>44.1</c:v>
                </c:pt>
                <c:pt idx="6">
                  <c:v>40.93</c:v>
                </c:pt>
                <c:pt idx="7">
                  <c:v>795.44</c:v>
                </c:pt>
                <c:pt idx="8">
                  <c:v>703.09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38E-4F41-B4FA-73E2168B4ADE}"/>
            </c:ext>
          </c:extLst>
        </c:ser>
        <c:ser>
          <c:idx val="14"/>
          <c:order val="14"/>
          <c:tx>
            <c:strRef>
              <c:f>final!$Q$215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final!$Q$216:$Q$224</c:f>
              <c:numCache>
                <c:formatCode>General</c:formatCode>
                <c:ptCount val="9"/>
                <c:pt idx="0">
                  <c:v>48.41</c:v>
                </c:pt>
                <c:pt idx="1">
                  <c:v>45.28</c:v>
                </c:pt>
                <c:pt idx="2">
                  <c:v>776.05</c:v>
                </c:pt>
                <c:pt idx="3">
                  <c:v>772.75</c:v>
                </c:pt>
                <c:pt idx="5">
                  <c:v>48.07</c:v>
                </c:pt>
                <c:pt idx="6">
                  <c:v>44.12</c:v>
                </c:pt>
                <c:pt idx="7">
                  <c:v>865.61</c:v>
                </c:pt>
                <c:pt idx="8">
                  <c:v>757.13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38E-4F41-B4FA-73E2168B4ADE}"/>
            </c:ext>
          </c:extLst>
        </c:ser>
        <c:ser>
          <c:idx val="15"/>
          <c:order val="15"/>
          <c:tx>
            <c:strRef>
              <c:f>final!$R$215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final!$R$216:$R$224</c:f>
              <c:numCache>
                <c:formatCode>General</c:formatCode>
                <c:ptCount val="9"/>
                <c:pt idx="0">
                  <c:v>51.67</c:v>
                </c:pt>
                <c:pt idx="1">
                  <c:v>48.74</c:v>
                </c:pt>
                <c:pt idx="2">
                  <c:v>831.43</c:v>
                </c:pt>
                <c:pt idx="3">
                  <c:v>828.05</c:v>
                </c:pt>
                <c:pt idx="5">
                  <c:v>52.12</c:v>
                </c:pt>
                <c:pt idx="6">
                  <c:v>47.7</c:v>
                </c:pt>
                <c:pt idx="7">
                  <c:v>955.86</c:v>
                </c:pt>
                <c:pt idx="8">
                  <c:v>811.54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38E-4F41-B4FA-73E2168B4ADE}"/>
            </c:ext>
          </c:extLst>
        </c:ser>
        <c:ser>
          <c:idx val="16"/>
          <c:order val="16"/>
          <c:tx>
            <c:strRef>
              <c:f>final!$S$215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final!$B$216:$B$224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final!$S$216:$S$224</c:f>
              <c:numCache>
                <c:formatCode>General</c:formatCode>
                <c:ptCount val="9"/>
                <c:pt idx="0">
                  <c:v>55.12</c:v>
                </c:pt>
                <c:pt idx="1">
                  <c:v>52.19</c:v>
                </c:pt>
                <c:pt idx="2">
                  <c:v>886.91</c:v>
                </c:pt>
                <c:pt idx="3">
                  <c:v>883.5</c:v>
                </c:pt>
                <c:pt idx="5">
                  <c:v>55.61</c:v>
                </c:pt>
                <c:pt idx="6">
                  <c:v>51.14</c:v>
                </c:pt>
                <c:pt idx="7">
                  <c:v>985.29</c:v>
                </c:pt>
                <c:pt idx="8">
                  <c:v>866.3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38E-4F41-B4FA-73E2168B4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4248127"/>
        <c:axId val="946106943"/>
      </c:barChart>
      <c:catAx>
        <c:axId val="94424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6106943"/>
        <c:crosses val="autoZero"/>
        <c:auto val="1"/>
        <c:lblAlgn val="ctr"/>
        <c:lblOffset val="100"/>
        <c:noMultiLvlLbl val="0"/>
      </c:catAx>
      <c:valAx>
        <c:axId val="9461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avg</a:t>
                </a:r>
                <a:r>
                  <a:rPr lang="zh-CN" altLang="en-US"/>
                  <a:t>延迟（</a:t>
                </a:r>
                <a:r>
                  <a:rPr lang="en-US" altLang="zh-CN"/>
                  <a:t>us</a:t>
                </a:r>
                <a:r>
                  <a:rPr lang="zh-CN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424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</a:t>
            </a:r>
            <a:r>
              <a:rPr lang="zh-CN" altLang="en-US"/>
              <a:t>，内核态</a:t>
            </a:r>
            <a:r>
              <a:rPr lang="en-US" altLang="zh-CN" sz="1400" b="0" i="0" u="none" strike="noStrike" baseline="0">
                <a:effectLst/>
              </a:rPr>
              <a:t>P4800X</a:t>
            </a:r>
            <a:r>
              <a:rPr lang="zh-CN" altLang="en-US" sz="1400" b="0" i="0" u="none" strike="noStrike" baseline="0">
                <a:effectLst/>
              </a:rPr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CPU-sys</a:t>
            </a:r>
            <a:r>
              <a:rPr lang="zh-CN" altLang="en-US"/>
              <a:t>使用率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final!$C$228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final!$C$229:$C$237</c:f>
              <c:numCache>
                <c:formatCode>0.00%</c:formatCode>
                <c:ptCount val="9"/>
                <c:pt idx="0">
                  <c:v>0.18479999999999999</c:v>
                </c:pt>
                <c:pt idx="1">
                  <c:v>0.41980000000000001</c:v>
                </c:pt>
                <c:pt idx="2">
                  <c:v>0.59219999999999995</c:v>
                </c:pt>
                <c:pt idx="3">
                  <c:v>0.75580000000000003</c:v>
                </c:pt>
                <c:pt idx="5">
                  <c:v>0.1696</c:v>
                </c:pt>
                <c:pt idx="6">
                  <c:v>0.4052</c:v>
                </c:pt>
                <c:pt idx="7">
                  <c:v>0.62339999999999995</c:v>
                </c:pt>
                <c:pt idx="8">
                  <c:v>0.75570000000000004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9-40CA-81D9-7CC6D856C30C}"/>
            </c:ext>
          </c:extLst>
        </c:ser>
        <c:ser>
          <c:idx val="1"/>
          <c:order val="1"/>
          <c:tx>
            <c:strRef>
              <c:f>final!$D$228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final!$D$229:$D$237</c:f>
              <c:numCache>
                <c:formatCode>0.00%</c:formatCode>
                <c:ptCount val="9"/>
                <c:pt idx="0">
                  <c:v>0.18729999999999999</c:v>
                </c:pt>
                <c:pt idx="1">
                  <c:v>0.39190000000000003</c:v>
                </c:pt>
                <c:pt idx="2">
                  <c:v>0.45419999999999999</c:v>
                </c:pt>
                <c:pt idx="3">
                  <c:v>0.75929999999999997</c:v>
                </c:pt>
                <c:pt idx="5">
                  <c:v>0.1671</c:v>
                </c:pt>
                <c:pt idx="6">
                  <c:v>0.3866</c:v>
                </c:pt>
                <c:pt idx="7">
                  <c:v>0.4622</c:v>
                </c:pt>
                <c:pt idx="8">
                  <c:v>0.74980000000000002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9-40CA-81D9-7CC6D856C30C}"/>
            </c:ext>
          </c:extLst>
        </c:ser>
        <c:ser>
          <c:idx val="2"/>
          <c:order val="2"/>
          <c:tx>
            <c:strRef>
              <c:f>final!$E$228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final!$E$229:$E$237</c:f>
              <c:numCache>
                <c:formatCode>0.00%</c:formatCode>
                <c:ptCount val="9"/>
                <c:pt idx="0">
                  <c:v>0.18329999999999999</c:v>
                </c:pt>
                <c:pt idx="1">
                  <c:v>0.40649999999999997</c:v>
                </c:pt>
                <c:pt idx="2">
                  <c:v>0.30590000000000001</c:v>
                </c:pt>
                <c:pt idx="3">
                  <c:v>0.71289999999999998</c:v>
                </c:pt>
                <c:pt idx="5">
                  <c:v>0.1623</c:v>
                </c:pt>
                <c:pt idx="6">
                  <c:v>0.38400000000000001</c:v>
                </c:pt>
                <c:pt idx="7">
                  <c:v>0.30470000000000003</c:v>
                </c:pt>
                <c:pt idx="8">
                  <c:v>0.69230000000000003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9-40CA-81D9-7CC6D856C30C}"/>
            </c:ext>
          </c:extLst>
        </c:ser>
        <c:ser>
          <c:idx val="3"/>
          <c:order val="3"/>
          <c:tx>
            <c:strRef>
              <c:f>final!$F$228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final!$F$229:$F$237</c:f>
              <c:numCache>
                <c:formatCode>0.00%</c:formatCode>
                <c:ptCount val="9"/>
                <c:pt idx="0">
                  <c:v>0.1799</c:v>
                </c:pt>
                <c:pt idx="1">
                  <c:v>0.3997</c:v>
                </c:pt>
                <c:pt idx="2">
                  <c:v>0.20050000000000001</c:v>
                </c:pt>
                <c:pt idx="3">
                  <c:v>0.72640000000000005</c:v>
                </c:pt>
                <c:pt idx="5">
                  <c:v>0.14990000000000001</c:v>
                </c:pt>
                <c:pt idx="6">
                  <c:v>0.3881</c:v>
                </c:pt>
                <c:pt idx="7">
                  <c:v>0.20649999999999999</c:v>
                </c:pt>
                <c:pt idx="8">
                  <c:v>0.69869999999999999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79-40CA-81D9-7CC6D856C30C}"/>
            </c:ext>
          </c:extLst>
        </c:ser>
        <c:ser>
          <c:idx val="4"/>
          <c:order val="4"/>
          <c:tx>
            <c:strRef>
              <c:f>final!$G$228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final!$G$229:$G$237</c:f>
              <c:numCache>
                <c:formatCode>0.00%</c:formatCode>
                <c:ptCount val="9"/>
                <c:pt idx="0">
                  <c:v>0.15040000000000001</c:v>
                </c:pt>
                <c:pt idx="1">
                  <c:v>0.37759999999999999</c:v>
                </c:pt>
                <c:pt idx="2">
                  <c:v>0.15670000000000001</c:v>
                </c:pt>
                <c:pt idx="3">
                  <c:v>0.70169999999999999</c:v>
                </c:pt>
                <c:pt idx="5">
                  <c:v>0.13769999999999999</c:v>
                </c:pt>
                <c:pt idx="6">
                  <c:v>0.3765</c:v>
                </c:pt>
                <c:pt idx="7">
                  <c:v>0.159</c:v>
                </c:pt>
                <c:pt idx="8">
                  <c:v>0.69059999999999999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79-40CA-81D9-7CC6D856C30C}"/>
            </c:ext>
          </c:extLst>
        </c:ser>
        <c:ser>
          <c:idx val="5"/>
          <c:order val="5"/>
          <c:tx>
            <c:strRef>
              <c:f>final!$H$228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final!$H$229:$H$237</c:f>
              <c:numCache>
                <c:formatCode>0.00%</c:formatCode>
                <c:ptCount val="9"/>
                <c:pt idx="0">
                  <c:v>0.11990000000000001</c:v>
                </c:pt>
                <c:pt idx="1">
                  <c:v>0.38040000000000002</c:v>
                </c:pt>
                <c:pt idx="2">
                  <c:v>0.1198</c:v>
                </c:pt>
                <c:pt idx="3">
                  <c:v>0.64810000000000001</c:v>
                </c:pt>
                <c:pt idx="5">
                  <c:v>0.12559999999999999</c:v>
                </c:pt>
                <c:pt idx="6">
                  <c:v>0.37390000000000001</c:v>
                </c:pt>
                <c:pt idx="7">
                  <c:v>0.1242</c:v>
                </c:pt>
                <c:pt idx="8">
                  <c:v>0.63839999999999997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79-40CA-81D9-7CC6D856C30C}"/>
            </c:ext>
          </c:extLst>
        </c:ser>
        <c:ser>
          <c:idx val="6"/>
          <c:order val="6"/>
          <c:tx>
            <c:strRef>
              <c:f>final!$I$228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final!$I$229:$I$237</c:f>
              <c:numCache>
                <c:formatCode>0.00%</c:formatCode>
                <c:ptCount val="9"/>
                <c:pt idx="0">
                  <c:v>0.10299999999999999</c:v>
                </c:pt>
                <c:pt idx="1">
                  <c:v>0.3947</c:v>
                </c:pt>
                <c:pt idx="2">
                  <c:v>0.1012</c:v>
                </c:pt>
                <c:pt idx="3">
                  <c:v>0.54949999999999999</c:v>
                </c:pt>
                <c:pt idx="5">
                  <c:v>0.1057</c:v>
                </c:pt>
                <c:pt idx="6">
                  <c:v>0.36399999999999999</c:v>
                </c:pt>
                <c:pt idx="7">
                  <c:v>9.7900000000000001E-2</c:v>
                </c:pt>
                <c:pt idx="8">
                  <c:v>0.54479999999999995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79-40CA-81D9-7CC6D856C30C}"/>
            </c:ext>
          </c:extLst>
        </c:ser>
        <c:ser>
          <c:idx val="7"/>
          <c:order val="7"/>
          <c:tx>
            <c:strRef>
              <c:f>final!$J$228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final!$J$229:$J$237</c:f>
              <c:numCache>
                <c:formatCode>0.00%</c:formatCode>
                <c:ptCount val="9"/>
                <c:pt idx="0">
                  <c:v>8.9099999999999999E-2</c:v>
                </c:pt>
                <c:pt idx="1">
                  <c:v>0.379</c:v>
                </c:pt>
                <c:pt idx="2">
                  <c:v>8.7400000000000005E-2</c:v>
                </c:pt>
                <c:pt idx="3">
                  <c:v>0.48089999999999999</c:v>
                </c:pt>
                <c:pt idx="5">
                  <c:v>8.9200000000000002E-2</c:v>
                </c:pt>
                <c:pt idx="6">
                  <c:v>0.3528</c:v>
                </c:pt>
                <c:pt idx="7">
                  <c:v>8.0600000000000005E-2</c:v>
                </c:pt>
                <c:pt idx="8">
                  <c:v>0.48509999999999998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679-40CA-81D9-7CC6D856C30C}"/>
            </c:ext>
          </c:extLst>
        </c:ser>
        <c:ser>
          <c:idx val="8"/>
          <c:order val="8"/>
          <c:tx>
            <c:strRef>
              <c:f>final!$K$228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final!$K$229:$K$237</c:f>
              <c:numCache>
                <c:formatCode>0.00%</c:formatCode>
                <c:ptCount val="9"/>
                <c:pt idx="0">
                  <c:v>7.6100000000000001E-2</c:v>
                </c:pt>
                <c:pt idx="1">
                  <c:v>0.38350000000000001</c:v>
                </c:pt>
                <c:pt idx="2">
                  <c:v>7.7100000000000002E-2</c:v>
                </c:pt>
                <c:pt idx="3">
                  <c:v>0.4158</c:v>
                </c:pt>
                <c:pt idx="5">
                  <c:v>7.7200000000000005E-2</c:v>
                </c:pt>
                <c:pt idx="6">
                  <c:v>0.3493</c:v>
                </c:pt>
                <c:pt idx="7">
                  <c:v>6.8699999999999997E-2</c:v>
                </c:pt>
                <c:pt idx="8">
                  <c:v>0.42699999999999999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79-40CA-81D9-7CC6D856C30C}"/>
            </c:ext>
          </c:extLst>
        </c:ser>
        <c:ser>
          <c:idx val="9"/>
          <c:order val="9"/>
          <c:tx>
            <c:strRef>
              <c:f>final!$L$228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final!$L$229:$L$237</c:f>
              <c:numCache>
                <c:formatCode>0.00%</c:formatCode>
                <c:ptCount val="9"/>
                <c:pt idx="0">
                  <c:v>6.7400000000000002E-2</c:v>
                </c:pt>
                <c:pt idx="1">
                  <c:v>0.38119999999999998</c:v>
                </c:pt>
                <c:pt idx="2">
                  <c:v>6.7799999999999999E-2</c:v>
                </c:pt>
                <c:pt idx="3">
                  <c:v>0.36770000000000003</c:v>
                </c:pt>
                <c:pt idx="5">
                  <c:v>7.0699999999999999E-2</c:v>
                </c:pt>
                <c:pt idx="6">
                  <c:v>0.34229999999999999</c:v>
                </c:pt>
                <c:pt idx="7">
                  <c:v>6.3E-2</c:v>
                </c:pt>
                <c:pt idx="8">
                  <c:v>0.38690000000000002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679-40CA-81D9-7CC6D856C30C}"/>
            </c:ext>
          </c:extLst>
        </c:ser>
        <c:ser>
          <c:idx val="10"/>
          <c:order val="10"/>
          <c:tx>
            <c:strRef>
              <c:f>final!$M$228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final!$M$229:$M$237</c:f>
              <c:numCache>
                <c:formatCode>0.00%</c:formatCode>
                <c:ptCount val="9"/>
                <c:pt idx="0">
                  <c:v>6.1699999999999998E-2</c:v>
                </c:pt>
                <c:pt idx="1">
                  <c:v>0.35880000000000001</c:v>
                </c:pt>
                <c:pt idx="2">
                  <c:v>6.0999999999999999E-2</c:v>
                </c:pt>
                <c:pt idx="3">
                  <c:v>0.3357</c:v>
                </c:pt>
                <c:pt idx="5">
                  <c:v>6.1899999999999997E-2</c:v>
                </c:pt>
                <c:pt idx="6">
                  <c:v>0.32729999999999998</c:v>
                </c:pt>
                <c:pt idx="7">
                  <c:v>5.6800000000000003E-2</c:v>
                </c:pt>
                <c:pt idx="8">
                  <c:v>0.34320000000000001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679-40CA-81D9-7CC6D856C30C}"/>
            </c:ext>
          </c:extLst>
        </c:ser>
        <c:ser>
          <c:idx val="11"/>
          <c:order val="11"/>
          <c:tx>
            <c:strRef>
              <c:f>final!$N$228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final!$N$229:$N$237</c:f>
              <c:numCache>
                <c:formatCode>0.00%</c:formatCode>
                <c:ptCount val="9"/>
                <c:pt idx="0">
                  <c:v>5.67E-2</c:v>
                </c:pt>
                <c:pt idx="1">
                  <c:v>0.31280000000000002</c:v>
                </c:pt>
                <c:pt idx="2">
                  <c:v>5.62E-2</c:v>
                </c:pt>
                <c:pt idx="3">
                  <c:v>0.30940000000000001</c:v>
                </c:pt>
                <c:pt idx="5">
                  <c:v>5.57E-2</c:v>
                </c:pt>
                <c:pt idx="6">
                  <c:v>0.32069999999999999</c:v>
                </c:pt>
                <c:pt idx="7">
                  <c:v>5.0599999999999999E-2</c:v>
                </c:pt>
                <c:pt idx="8">
                  <c:v>0.3115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679-40CA-81D9-7CC6D856C30C}"/>
            </c:ext>
          </c:extLst>
        </c:ser>
        <c:ser>
          <c:idx val="12"/>
          <c:order val="12"/>
          <c:tx>
            <c:strRef>
              <c:f>final!$O$228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final!$O$229:$O$237</c:f>
              <c:numCache>
                <c:formatCode>0.00%</c:formatCode>
                <c:ptCount val="9"/>
                <c:pt idx="0">
                  <c:v>4.6300000000000001E-2</c:v>
                </c:pt>
                <c:pt idx="1">
                  <c:v>0.28449999999999998</c:v>
                </c:pt>
                <c:pt idx="2">
                  <c:v>4.7100000000000003E-2</c:v>
                </c:pt>
                <c:pt idx="3">
                  <c:v>0.28070000000000001</c:v>
                </c:pt>
                <c:pt idx="5">
                  <c:v>5.1499999999999997E-2</c:v>
                </c:pt>
                <c:pt idx="6">
                  <c:v>0.29349999999999998</c:v>
                </c:pt>
                <c:pt idx="7">
                  <c:v>4.2200000000000001E-2</c:v>
                </c:pt>
                <c:pt idx="8">
                  <c:v>0.28920000000000001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679-40CA-81D9-7CC6D856C30C}"/>
            </c:ext>
          </c:extLst>
        </c:ser>
        <c:ser>
          <c:idx val="13"/>
          <c:order val="13"/>
          <c:tx>
            <c:strRef>
              <c:f>final!$P$228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final!$P$229:$P$237</c:f>
              <c:numCache>
                <c:formatCode>0.00%</c:formatCode>
                <c:ptCount val="9"/>
                <c:pt idx="0">
                  <c:v>4.8300000000000003E-2</c:v>
                </c:pt>
                <c:pt idx="1">
                  <c:v>0.26169999999999999</c:v>
                </c:pt>
                <c:pt idx="2">
                  <c:v>4.7199999999999999E-2</c:v>
                </c:pt>
                <c:pt idx="3">
                  <c:v>0.26040000000000002</c:v>
                </c:pt>
                <c:pt idx="5">
                  <c:v>4.0099999999999997E-2</c:v>
                </c:pt>
                <c:pt idx="6">
                  <c:v>0.26740000000000003</c:v>
                </c:pt>
                <c:pt idx="7">
                  <c:v>3.9699999999999999E-2</c:v>
                </c:pt>
                <c:pt idx="8">
                  <c:v>0.2661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679-40CA-81D9-7CC6D856C30C}"/>
            </c:ext>
          </c:extLst>
        </c:ser>
        <c:ser>
          <c:idx val="14"/>
          <c:order val="14"/>
          <c:tx>
            <c:strRef>
              <c:f>final!$Q$228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final!$Q$229:$Q$237</c:f>
              <c:numCache>
                <c:formatCode>0.00%</c:formatCode>
                <c:ptCount val="9"/>
                <c:pt idx="0">
                  <c:v>4.3999999999999997E-2</c:v>
                </c:pt>
                <c:pt idx="1">
                  <c:v>0.24379999999999999</c:v>
                </c:pt>
                <c:pt idx="2">
                  <c:v>4.3700000000000003E-2</c:v>
                </c:pt>
                <c:pt idx="3">
                  <c:v>0.2382</c:v>
                </c:pt>
                <c:pt idx="5">
                  <c:v>4.6199999999999998E-2</c:v>
                </c:pt>
                <c:pt idx="6">
                  <c:v>0.25469999999999998</c:v>
                </c:pt>
                <c:pt idx="7">
                  <c:v>3.9600000000000003E-2</c:v>
                </c:pt>
                <c:pt idx="8">
                  <c:v>0.24610000000000001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679-40CA-81D9-7CC6D856C30C}"/>
            </c:ext>
          </c:extLst>
        </c:ser>
        <c:ser>
          <c:idx val="15"/>
          <c:order val="15"/>
          <c:tx>
            <c:strRef>
              <c:f>final!$R$228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final!$R$229:$R$237</c:f>
              <c:numCache>
                <c:formatCode>0.00%</c:formatCode>
                <c:ptCount val="9"/>
                <c:pt idx="0">
                  <c:v>4.1799999999999997E-2</c:v>
                </c:pt>
                <c:pt idx="1">
                  <c:v>0.22739999999999999</c:v>
                </c:pt>
                <c:pt idx="2">
                  <c:v>4.2200000000000001E-2</c:v>
                </c:pt>
                <c:pt idx="3">
                  <c:v>0.22700000000000001</c:v>
                </c:pt>
                <c:pt idx="5">
                  <c:v>4.24E-2</c:v>
                </c:pt>
                <c:pt idx="6">
                  <c:v>0.2293</c:v>
                </c:pt>
                <c:pt idx="7">
                  <c:v>3.6799999999999999E-2</c:v>
                </c:pt>
                <c:pt idx="8">
                  <c:v>0.22700000000000001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679-40CA-81D9-7CC6D856C30C}"/>
            </c:ext>
          </c:extLst>
        </c:ser>
        <c:ser>
          <c:idx val="16"/>
          <c:order val="16"/>
          <c:tx>
            <c:strRef>
              <c:f>final!$S$228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final!$B$229:$B$237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final!$S$229:$S$237</c:f>
              <c:numCache>
                <c:formatCode>0.00%</c:formatCode>
                <c:ptCount val="9"/>
                <c:pt idx="0">
                  <c:v>4.02E-2</c:v>
                </c:pt>
                <c:pt idx="1">
                  <c:v>0.21340000000000001</c:v>
                </c:pt>
                <c:pt idx="2">
                  <c:v>3.8699999999999998E-2</c:v>
                </c:pt>
                <c:pt idx="3">
                  <c:v>0.2167</c:v>
                </c:pt>
                <c:pt idx="5">
                  <c:v>3.9800000000000002E-2</c:v>
                </c:pt>
                <c:pt idx="6">
                  <c:v>0.21529999999999999</c:v>
                </c:pt>
                <c:pt idx="7">
                  <c:v>3.4200000000000001E-2</c:v>
                </c:pt>
                <c:pt idx="8">
                  <c:v>0.2145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679-40CA-81D9-7CC6D856C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537967"/>
        <c:axId val="742657199"/>
      </c:barChart>
      <c:catAx>
        <c:axId val="78853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2657199"/>
        <c:crosses val="autoZero"/>
        <c:auto val="1"/>
        <c:lblAlgn val="ctr"/>
        <c:lblOffset val="100"/>
        <c:noMultiLvlLbl val="0"/>
      </c:catAx>
      <c:valAx>
        <c:axId val="74265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8537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PCIe switch, </a:t>
            </a:r>
            <a:r>
              <a:rPr lang="zh-CN" altLang="en-US"/>
              <a:t>用户态</a:t>
            </a:r>
            <a:r>
              <a:rPr lang="en-US" altLang="zh-CN"/>
              <a:t>P5800x</a:t>
            </a:r>
            <a:r>
              <a:rPr lang="zh-CN" altLang="en-US"/>
              <a:t>的</a:t>
            </a:r>
            <a:r>
              <a:rPr lang="en-US" altLang="zh-CN"/>
              <a:t>4k</a:t>
            </a:r>
            <a:r>
              <a:rPr lang="zh-CN" altLang="en-US"/>
              <a:t>读写</a:t>
            </a:r>
            <a:r>
              <a:rPr lang="en-US" altLang="zh-CN"/>
              <a:t>IOPS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final!$C$120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final!$C$121:$C$129</c:f>
              <c:numCache>
                <c:formatCode>General</c:formatCode>
                <c:ptCount val="9"/>
                <c:pt idx="0">
                  <c:v>219363.8</c:v>
                </c:pt>
                <c:pt idx="1">
                  <c:v>176230.62</c:v>
                </c:pt>
                <c:pt idx="2">
                  <c:v>1558245.98</c:v>
                </c:pt>
                <c:pt idx="3">
                  <c:v>1033868.02</c:v>
                </c:pt>
                <c:pt idx="5">
                  <c:v>204258.73</c:v>
                </c:pt>
                <c:pt idx="6">
                  <c:v>164401.26999999999</c:v>
                </c:pt>
                <c:pt idx="7">
                  <c:v>1140618.3500000001</c:v>
                </c:pt>
                <c:pt idx="8">
                  <c:v>978449.27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3-493C-93ED-D488AFE17263}"/>
            </c:ext>
          </c:extLst>
        </c:ser>
        <c:ser>
          <c:idx val="1"/>
          <c:order val="1"/>
          <c:tx>
            <c:strRef>
              <c:f>final!$D$120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final!$D$121:$D$129</c:f>
              <c:numCache>
                <c:formatCode>General</c:formatCode>
                <c:ptCount val="9"/>
                <c:pt idx="0">
                  <c:v>436821.58</c:v>
                </c:pt>
                <c:pt idx="1">
                  <c:v>347457.85</c:v>
                </c:pt>
                <c:pt idx="2">
                  <c:v>1560901.3</c:v>
                </c:pt>
                <c:pt idx="3">
                  <c:v>1555902.92</c:v>
                </c:pt>
                <c:pt idx="5">
                  <c:v>402117.9</c:v>
                </c:pt>
                <c:pt idx="6">
                  <c:v>323484.28000000003</c:v>
                </c:pt>
                <c:pt idx="7">
                  <c:v>1122329.1499999999</c:v>
                </c:pt>
                <c:pt idx="8">
                  <c:v>1136130.95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3-493C-93ED-D488AFE17263}"/>
            </c:ext>
          </c:extLst>
        </c:ser>
        <c:ser>
          <c:idx val="2"/>
          <c:order val="2"/>
          <c:tx>
            <c:strRef>
              <c:f>final!$E$120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final!$E$121:$E$129</c:f>
              <c:numCache>
                <c:formatCode>General</c:formatCode>
                <c:ptCount val="9"/>
                <c:pt idx="0">
                  <c:v>819672.87</c:v>
                </c:pt>
                <c:pt idx="1">
                  <c:v>690681.75</c:v>
                </c:pt>
                <c:pt idx="2">
                  <c:v>1560989.37</c:v>
                </c:pt>
                <c:pt idx="3">
                  <c:v>1560876.83</c:v>
                </c:pt>
                <c:pt idx="5">
                  <c:v>716936.88</c:v>
                </c:pt>
                <c:pt idx="6">
                  <c:v>614483.37</c:v>
                </c:pt>
                <c:pt idx="7">
                  <c:v>1110058.28</c:v>
                </c:pt>
                <c:pt idx="8">
                  <c:v>1111611.55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3-493C-93ED-D488AFE17263}"/>
            </c:ext>
          </c:extLst>
        </c:ser>
        <c:ser>
          <c:idx val="3"/>
          <c:order val="3"/>
          <c:tx>
            <c:strRef>
              <c:f>final!$F$120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final!$F$121:$F$129</c:f>
              <c:numCache>
                <c:formatCode>General</c:formatCode>
                <c:ptCount val="9"/>
                <c:pt idx="0">
                  <c:v>1187285.05</c:v>
                </c:pt>
                <c:pt idx="1">
                  <c:v>998120.42</c:v>
                </c:pt>
                <c:pt idx="2">
                  <c:v>1561053.8</c:v>
                </c:pt>
                <c:pt idx="3">
                  <c:v>1560780.85</c:v>
                </c:pt>
                <c:pt idx="5">
                  <c:v>877330.17</c:v>
                </c:pt>
                <c:pt idx="6">
                  <c:v>808028.08</c:v>
                </c:pt>
                <c:pt idx="7">
                  <c:v>913721.67</c:v>
                </c:pt>
                <c:pt idx="8">
                  <c:v>1108938.6000000001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F3-493C-93ED-D488AFE17263}"/>
            </c:ext>
          </c:extLst>
        </c:ser>
        <c:ser>
          <c:idx val="4"/>
          <c:order val="4"/>
          <c:tx>
            <c:strRef>
              <c:f>final!$G$120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final!$G$121:$G$129</c:f>
              <c:numCache>
                <c:formatCode>General</c:formatCode>
                <c:ptCount val="9"/>
                <c:pt idx="0">
                  <c:v>1445078.02</c:v>
                </c:pt>
                <c:pt idx="1">
                  <c:v>1187982.83</c:v>
                </c:pt>
                <c:pt idx="2">
                  <c:v>1561125.3</c:v>
                </c:pt>
                <c:pt idx="3">
                  <c:v>1560784.68</c:v>
                </c:pt>
                <c:pt idx="5">
                  <c:v>967810.4</c:v>
                </c:pt>
                <c:pt idx="6">
                  <c:v>912804.65</c:v>
                </c:pt>
                <c:pt idx="7">
                  <c:v>1101069.1499999999</c:v>
                </c:pt>
                <c:pt idx="8">
                  <c:v>1103941.55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3-493C-93ED-D488AFE17263}"/>
            </c:ext>
          </c:extLst>
        </c:ser>
        <c:ser>
          <c:idx val="5"/>
          <c:order val="5"/>
          <c:tx>
            <c:strRef>
              <c:f>final!$H$120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final!$H$121:$H$129</c:f>
              <c:numCache>
                <c:formatCode>General</c:formatCode>
                <c:ptCount val="9"/>
                <c:pt idx="0">
                  <c:v>1541391.73</c:v>
                </c:pt>
                <c:pt idx="1">
                  <c:v>1241151.97</c:v>
                </c:pt>
                <c:pt idx="2">
                  <c:v>1561227.53</c:v>
                </c:pt>
                <c:pt idx="3">
                  <c:v>1560803.4</c:v>
                </c:pt>
                <c:pt idx="5">
                  <c:v>983701.67</c:v>
                </c:pt>
                <c:pt idx="6">
                  <c:v>978240.88</c:v>
                </c:pt>
                <c:pt idx="7">
                  <c:v>1101824.72</c:v>
                </c:pt>
                <c:pt idx="8">
                  <c:v>1097758.5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F3-493C-93ED-D488AFE17263}"/>
            </c:ext>
          </c:extLst>
        </c:ser>
        <c:ser>
          <c:idx val="6"/>
          <c:order val="6"/>
          <c:tx>
            <c:strRef>
              <c:f>final!$I$120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final!$I$121:$I$129</c:f>
              <c:numCache>
                <c:formatCode>General</c:formatCode>
                <c:ptCount val="9"/>
                <c:pt idx="0">
                  <c:v>1551491.23</c:v>
                </c:pt>
                <c:pt idx="1">
                  <c:v>1340853.55</c:v>
                </c:pt>
                <c:pt idx="2">
                  <c:v>1561313.93</c:v>
                </c:pt>
                <c:pt idx="3">
                  <c:v>1560433.3</c:v>
                </c:pt>
                <c:pt idx="5">
                  <c:v>1031480.53</c:v>
                </c:pt>
                <c:pt idx="6">
                  <c:v>1008115.73</c:v>
                </c:pt>
                <c:pt idx="7">
                  <c:v>1046900.88</c:v>
                </c:pt>
                <c:pt idx="8">
                  <c:v>1075938.1299999999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F3-493C-93ED-D488AFE17263}"/>
            </c:ext>
          </c:extLst>
        </c:ser>
        <c:ser>
          <c:idx val="7"/>
          <c:order val="7"/>
          <c:tx>
            <c:strRef>
              <c:f>final!$J$120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final!$J$121:$J$129</c:f>
              <c:numCache>
                <c:formatCode>General</c:formatCode>
                <c:ptCount val="9"/>
                <c:pt idx="0">
                  <c:v>1557848.92</c:v>
                </c:pt>
                <c:pt idx="1">
                  <c:v>1361282.92</c:v>
                </c:pt>
                <c:pt idx="2">
                  <c:v>1561370.67</c:v>
                </c:pt>
                <c:pt idx="3">
                  <c:v>1560294.25</c:v>
                </c:pt>
                <c:pt idx="5">
                  <c:v>997079.27</c:v>
                </c:pt>
                <c:pt idx="6">
                  <c:v>1034245.93</c:v>
                </c:pt>
                <c:pt idx="7">
                  <c:v>1106034.1200000001</c:v>
                </c:pt>
                <c:pt idx="8">
                  <c:v>1002911.68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F3-493C-93ED-D488AFE17263}"/>
            </c:ext>
          </c:extLst>
        </c:ser>
        <c:ser>
          <c:idx val="8"/>
          <c:order val="8"/>
          <c:tx>
            <c:strRef>
              <c:f>final!$K$120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final!$K$121:$K$129</c:f>
              <c:numCache>
                <c:formatCode>General</c:formatCode>
                <c:ptCount val="9"/>
                <c:pt idx="0">
                  <c:v>1559181.07</c:v>
                </c:pt>
                <c:pt idx="1">
                  <c:v>1443422.91</c:v>
                </c:pt>
                <c:pt idx="2">
                  <c:v>1561456.7</c:v>
                </c:pt>
                <c:pt idx="3">
                  <c:v>1560903.25</c:v>
                </c:pt>
                <c:pt idx="5">
                  <c:v>1052291.67</c:v>
                </c:pt>
                <c:pt idx="6">
                  <c:v>1046932.02</c:v>
                </c:pt>
                <c:pt idx="7">
                  <c:v>1105524.27</c:v>
                </c:pt>
                <c:pt idx="8">
                  <c:v>1039584.98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3-493C-93ED-D488AFE17263}"/>
            </c:ext>
          </c:extLst>
        </c:ser>
        <c:ser>
          <c:idx val="9"/>
          <c:order val="9"/>
          <c:tx>
            <c:strRef>
              <c:f>final!$L$120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final!$L$121:$L$129</c:f>
              <c:numCache>
                <c:formatCode>General</c:formatCode>
                <c:ptCount val="9"/>
                <c:pt idx="0">
                  <c:v>1560343.65</c:v>
                </c:pt>
                <c:pt idx="1">
                  <c:v>1443747.38</c:v>
                </c:pt>
                <c:pt idx="2">
                  <c:v>1561516.03</c:v>
                </c:pt>
                <c:pt idx="3">
                  <c:v>1561120.5</c:v>
                </c:pt>
                <c:pt idx="5">
                  <c:v>1070757.55</c:v>
                </c:pt>
                <c:pt idx="6">
                  <c:v>1060884.22</c:v>
                </c:pt>
                <c:pt idx="7">
                  <c:v>1104967.98</c:v>
                </c:pt>
                <c:pt idx="8">
                  <c:v>1081060.95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BF3-493C-93ED-D488AFE17263}"/>
            </c:ext>
          </c:extLst>
        </c:ser>
        <c:ser>
          <c:idx val="10"/>
          <c:order val="10"/>
          <c:tx>
            <c:strRef>
              <c:f>final!$M$120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final!$M$121:$M$129</c:f>
              <c:numCache>
                <c:formatCode>General</c:formatCode>
                <c:ptCount val="9"/>
                <c:pt idx="0">
                  <c:v>1561215.42</c:v>
                </c:pt>
                <c:pt idx="1">
                  <c:v>1473134.68</c:v>
                </c:pt>
                <c:pt idx="2">
                  <c:v>1561601.4</c:v>
                </c:pt>
                <c:pt idx="3">
                  <c:v>1561066.77</c:v>
                </c:pt>
                <c:pt idx="5">
                  <c:v>991152.18</c:v>
                </c:pt>
                <c:pt idx="6">
                  <c:v>1052032.23</c:v>
                </c:pt>
                <c:pt idx="7">
                  <c:v>1104273.3</c:v>
                </c:pt>
                <c:pt idx="8">
                  <c:v>1060012.08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BF3-493C-93ED-D488AFE17263}"/>
            </c:ext>
          </c:extLst>
        </c:ser>
        <c:ser>
          <c:idx val="11"/>
          <c:order val="11"/>
          <c:tx>
            <c:strRef>
              <c:f>final!$N$120</c:f>
              <c:strCache>
                <c:ptCount val="1"/>
                <c:pt idx="0">
                  <c:v>22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final!$N$121:$N$129</c:f>
              <c:numCache>
                <c:formatCode>General</c:formatCode>
                <c:ptCount val="9"/>
                <c:pt idx="0">
                  <c:v>1561819.07</c:v>
                </c:pt>
                <c:pt idx="1">
                  <c:v>1485955.13</c:v>
                </c:pt>
                <c:pt idx="2">
                  <c:v>1561708.48</c:v>
                </c:pt>
                <c:pt idx="3">
                  <c:v>1561068.1</c:v>
                </c:pt>
                <c:pt idx="5">
                  <c:v>1057571.23</c:v>
                </c:pt>
                <c:pt idx="6">
                  <c:v>1061795.93</c:v>
                </c:pt>
                <c:pt idx="7">
                  <c:v>1104113.25</c:v>
                </c:pt>
                <c:pt idx="8">
                  <c:v>1003808.83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BF3-493C-93ED-D488AFE17263}"/>
            </c:ext>
          </c:extLst>
        </c:ser>
        <c:ser>
          <c:idx val="12"/>
          <c:order val="12"/>
          <c:tx>
            <c:strRef>
              <c:f>final!$O$120</c:f>
              <c:strCache>
                <c:ptCount val="1"/>
                <c:pt idx="0">
                  <c:v>24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final!$O$121:$O$129</c:f>
              <c:numCache>
                <c:formatCode>General</c:formatCode>
                <c:ptCount val="9"/>
                <c:pt idx="0">
                  <c:v>1562021.3</c:v>
                </c:pt>
                <c:pt idx="1">
                  <c:v>1506462.43</c:v>
                </c:pt>
                <c:pt idx="2">
                  <c:v>1561786.32</c:v>
                </c:pt>
                <c:pt idx="3">
                  <c:v>1560850.32</c:v>
                </c:pt>
                <c:pt idx="5">
                  <c:v>1059940.98</c:v>
                </c:pt>
                <c:pt idx="6">
                  <c:v>1040976.13</c:v>
                </c:pt>
                <c:pt idx="7">
                  <c:v>1104902.57</c:v>
                </c:pt>
                <c:pt idx="8">
                  <c:v>1046620.08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BF3-493C-93ED-D488AFE17263}"/>
            </c:ext>
          </c:extLst>
        </c:ser>
        <c:ser>
          <c:idx val="13"/>
          <c:order val="13"/>
          <c:tx>
            <c:strRef>
              <c:f>final!$P$120</c:f>
              <c:strCache>
                <c:ptCount val="1"/>
                <c:pt idx="0">
                  <c:v>26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final!$P$121:$P$129</c:f>
              <c:numCache>
                <c:formatCode>General</c:formatCode>
                <c:ptCount val="9"/>
                <c:pt idx="0">
                  <c:v>1562151.9</c:v>
                </c:pt>
                <c:pt idx="1">
                  <c:v>1507576.2</c:v>
                </c:pt>
                <c:pt idx="2">
                  <c:v>1561842.47</c:v>
                </c:pt>
                <c:pt idx="3">
                  <c:v>1560831.8</c:v>
                </c:pt>
                <c:pt idx="5">
                  <c:v>1028785.02</c:v>
                </c:pt>
                <c:pt idx="6">
                  <c:v>1063806.05</c:v>
                </c:pt>
                <c:pt idx="7">
                  <c:v>1103115.68</c:v>
                </c:pt>
                <c:pt idx="8">
                  <c:v>1002101.65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BF3-493C-93ED-D488AFE17263}"/>
            </c:ext>
          </c:extLst>
        </c:ser>
        <c:ser>
          <c:idx val="14"/>
          <c:order val="14"/>
          <c:tx>
            <c:strRef>
              <c:f>final!$Q$120</c:f>
              <c:strCache>
                <c:ptCount val="1"/>
                <c:pt idx="0">
                  <c:v>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final!$Q$121:$Q$129</c:f>
              <c:numCache>
                <c:formatCode>General</c:formatCode>
                <c:ptCount val="9"/>
                <c:pt idx="0">
                  <c:v>1562217.32</c:v>
                </c:pt>
                <c:pt idx="1">
                  <c:v>1522502.33</c:v>
                </c:pt>
                <c:pt idx="2">
                  <c:v>1561933.73</c:v>
                </c:pt>
                <c:pt idx="3">
                  <c:v>1560913.05</c:v>
                </c:pt>
                <c:pt idx="5">
                  <c:v>994412.25</c:v>
                </c:pt>
                <c:pt idx="6">
                  <c:v>1071215.6299999999</c:v>
                </c:pt>
                <c:pt idx="7">
                  <c:v>1102918.6499999999</c:v>
                </c:pt>
                <c:pt idx="8">
                  <c:v>1055043.93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BF3-493C-93ED-D488AFE17263}"/>
            </c:ext>
          </c:extLst>
        </c:ser>
        <c:ser>
          <c:idx val="15"/>
          <c:order val="15"/>
          <c:tx>
            <c:strRef>
              <c:f>final!$R$120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final!$R$121:$R$129</c:f>
              <c:numCache>
                <c:formatCode>General</c:formatCode>
                <c:ptCount val="9"/>
                <c:pt idx="0">
                  <c:v>1562293.88</c:v>
                </c:pt>
                <c:pt idx="1">
                  <c:v>1522839.9</c:v>
                </c:pt>
                <c:pt idx="2">
                  <c:v>1562020.18</c:v>
                </c:pt>
                <c:pt idx="3">
                  <c:v>1560287.25</c:v>
                </c:pt>
                <c:pt idx="5">
                  <c:v>1033546.13</c:v>
                </c:pt>
                <c:pt idx="6">
                  <c:v>1052224.18</c:v>
                </c:pt>
                <c:pt idx="7">
                  <c:v>1102482.3799999999</c:v>
                </c:pt>
                <c:pt idx="8">
                  <c:v>1091809.3799999999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BF3-493C-93ED-D488AFE17263}"/>
            </c:ext>
          </c:extLst>
        </c:ser>
        <c:ser>
          <c:idx val="16"/>
          <c:order val="16"/>
          <c:tx>
            <c:strRef>
              <c:f>final!$S$120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final!$B$121:$B$129</c:f>
              <c:strCache>
                <c:ptCount val="9"/>
                <c:pt idx="0">
                  <c:v>x86-q1随机读</c:v>
                </c:pt>
                <c:pt idx="1">
                  <c:v>sw-q1随机读</c:v>
                </c:pt>
                <c:pt idx="2">
                  <c:v>x86-q16随机读</c:v>
                </c:pt>
                <c:pt idx="3">
                  <c:v>sw-q16随机读</c:v>
                </c:pt>
                <c:pt idx="5">
                  <c:v>x86-q1随机写</c:v>
                </c:pt>
                <c:pt idx="6">
                  <c:v>sw-q1随机写</c:v>
                </c:pt>
                <c:pt idx="7">
                  <c:v>x86-q16随机写</c:v>
                </c:pt>
                <c:pt idx="8">
                  <c:v>sw-q16随机写</c:v>
                </c:pt>
              </c:strCache>
            </c:strRef>
          </c:cat>
          <c:val>
            <c:numRef>
              <c:f>final!$S$121:$S$129</c:f>
              <c:numCache>
                <c:formatCode>General</c:formatCode>
                <c:ptCount val="9"/>
                <c:pt idx="0">
                  <c:v>1562391.37</c:v>
                </c:pt>
                <c:pt idx="1">
                  <c:v>1528295.17</c:v>
                </c:pt>
                <c:pt idx="2">
                  <c:v>1562114.52</c:v>
                </c:pt>
                <c:pt idx="3">
                  <c:v>1561009.83</c:v>
                </c:pt>
                <c:pt idx="5">
                  <c:v>1070495.5</c:v>
                </c:pt>
                <c:pt idx="6">
                  <c:v>1011223.27</c:v>
                </c:pt>
                <c:pt idx="7">
                  <c:v>1102720.1200000001</c:v>
                </c:pt>
                <c:pt idx="8">
                  <c:v>1062982.6499999999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BF3-493C-93ED-D488AFE17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3963168"/>
        <c:axId val="1303604480"/>
      </c:barChart>
      <c:catAx>
        <c:axId val="74396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3604480"/>
        <c:crosses val="autoZero"/>
        <c:auto val="1"/>
        <c:lblAlgn val="ctr"/>
        <c:lblOffset val="100"/>
        <c:noMultiLvlLbl val="0"/>
      </c:catAx>
      <c:valAx>
        <c:axId val="130360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IOPS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396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C117A-ECC1-4CC0-A4A6-200143E3A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696E5-7DC3-44D6-972E-FA8C6A3D5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2F087-7CEA-469A-A2B8-713CC8CF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BDE0B-73CE-45E4-922D-7068DE7A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F5D0D-3118-4B94-973F-C98043AF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4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41552-039C-4D3B-88C4-E910EED4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8F16B-D2DF-4EC1-816C-7DF56BA9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9310A-2AF5-4548-A37F-F639E747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5F218-E7C0-496F-8151-6BE5B0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44C8A-1EEE-4BE3-BCFB-2E8D352C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2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A72E9-63F6-4BB1-A1B6-F456C8E6A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20AB2-C6A5-4204-98DD-747E00FC0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7AA09-DB7E-48FC-B02E-8E55D5AE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6B62F-1832-44D9-93C2-7D3C893F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CECED-6913-4BD4-B024-7337FBC4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3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BD477-B1EB-4B5A-A002-0212A677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D9D7A-F180-41BA-A6AB-567F6D44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B4645-E480-4E71-9E3C-4C26F3E0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783A4-3375-4C4C-9796-0E0BB534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8D7F0-9FF6-4FA4-9F4C-ECF5C05B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715E1-50A8-4004-962A-4DFD6B24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E6E46-766A-4217-B9C9-099ED9E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F2BF7-7EF6-4E2E-8ECB-B5336D92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E6552-5F39-4647-AC50-08F56ECA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A2BA1-5191-419D-8AF0-A966E913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6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3105F-AF27-4C9F-AF52-05D14221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96EB-4CE5-46B8-94E7-2E712BCAC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AE1C54-8B49-4AB7-9CAB-2059F330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6FC89-8208-4733-9BD3-185AAAB1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0118B-002D-4E9F-895E-FADC4E80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F47DC-46A6-4FD6-B77F-6FC354A2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7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186B6-FB4E-40D6-BED0-BB834FF3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C92EF-C567-4167-BD97-58ACFA5C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0487A-C2E2-4A95-A453-162D9811D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54431B-DB44-46E4-BEA6-91967C7D7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C5FEC-6A7F-4AB8-A64D-C724C65A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900117-DC6E-4DC3-8860-A1759167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7449DF-7FE0-4DDD-9827-821DFA29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11EAB-AC7F-4758-B642-32D38D5C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0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97DDE-3EB7-48A5-B168-BBBB4F12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D75F58-0806-456C-9AE3-F37E9438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FF2A8-679F-4166-9661-29A09F74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DF3335-59F7-4F2C-B25F-60D229A4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1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B4BF98-B942-44BC-BA0B-94782B0F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36890-ABBF-4325-9165-3FBC2D14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EC380F-F98F-44A1-BC1E-2A3F1CDF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7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9EFE-32D8-48BA-9435-280A840A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7D8B2-DA86-4AE5-9644-59B81A76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D8E8C-5690-4C51-911D-74454EB9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09D14-0833-479D-802D-7109AD44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0FDC0-A219-4205-89C7-77A9F716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3C8DA-F8FF-418E-91D7-2D8875D4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5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B4D8F-B31B-435E-BF21-1CCF70BE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7ECFB0-B86A-41E9-8E1F-7EB7FD8C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6346F-962A-4841-A88E-0582D0ED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B9884-F00C-4A2B-845B-467CCFEA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9728E-29D0-4F5F-BA6F-FD757CE5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CCE22-81FC-4A95-A4D4-A4411E7B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9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B7353A-A63A-4E71-8654-B1DC329F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FE8DF-3873-4040-94A4-D58729CD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5CDFD-4643-4698-BA64-87C220407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5258-66E2-4109-97F2-CE7C81BA0AF4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A2270-856B-42F7-A6CF-0792AD6B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3BB5B-5E0A-42F0-8E3D-08D3DA66C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A089-F6B3-48AD-A197-080EEA244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CDDD-F0F2-44E1-9911-F43A2459C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RAID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测试报告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CE31E-9597-456D-9B23-45DB1E2E2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THU-RAID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测试小组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2023/04/xx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80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0B52-77E2-464F-B61F-CBFBD59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P5800X</a:t>
            </a:r>
            <a:r>
              <a:rPr lang="zh-CN" altLang="en-US" dirty="0"/>
              <a:t>性能测试  延迟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401CDE1B-2284-418D-AD36-C7505022C9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301902"/>
              </p:ext>
            </p:extLst>
          </p:nvPr>
        </p:nvGraphicFramePr>
        <p:xfrm>
          <a:off x="2600942" y="4073837"/>
          <a:ext cx="7952732" cy="2722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749A4A0-9642-4518-959E-35087147C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149075"/>
              </p:ext>
            </p:extLst>
          </p:nvPr>
        </p:nvGraphicFramePr>
        <p:xfrm>
          <a:off x="2600942" y="1306453"/>
          <a:ext cx="7918063" cy="280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CF88E67-B4FA-4D9A-9FB9-8A465B122025}"/>
              </a:ext>
            </a:extLst>
          </p:cNvPr>
          <p:cNvSpPr txBox="1"/>
          <p:nvPr/>
        </p:nvSpPr>
        <p:spPr>
          <a:xfrm>
            <a:off x="527135" y="5108015"/>
            <a:ext cx="18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用户态延迟正常。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1C52EC-D183-4D0C-B2F8-AFAEE46C92B4}"/>
              </a:ext>
            </a:extLst>
          </p:cNvPr>
          <p:cNvSpPr txBox="1"/>
          <p:nvPr/>
        </p:nvSpPr>
        <p:spPr>
          <a:xfrm>
            <a:off x="527135" y="2512930"/>
            <a:ext cx="188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过内核后，单线程延迟差距较大，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62.45x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q1</a:t>
            </a:r>
            <a:r>
              <a:rPr lang="zh-CN" altLang="en-US" dirty="0">
                <a:solidFill>
                  <a:srgbClr val="FF0000"/>
                </a:solidFill>
              </a:rPr>
              <a:t>读），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94.75x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q1</a:t>
            </a:r>
            <a:r>
              <a:rPr lang="zh-CN" altLang="en-US" dirty="0">
                <a:solidFill>
                  <a:srgbClr val="FF0000"/>
                </a:solidFill>
              </a:rPr>
              <a:t>写）</a:t>
            </a:r>
          </a:p>
        </p:txBody>
      </p:sp>
    </p:spTree>
    <p:extLst>
      <p:ext uri="{BB962C8B-B14F-4D97-AF65-F5344CB8AC3E}">
        <p14:creationId xmlns:p14="http://schemas.microsoft.com/office/powerpoint/2010/main" val="98560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0B52-77E2-464F-B61F-CBFBD59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P5800X</a:t>
            </a:r>
            <a:r>
              <a:rPr lang="zh-CN" altLang="en-US" dirty="0"/>
              <a:t>性能测试  </a:t>
            </a:r>
            <a:r>
              <a:rPr lang="en-US" altLang="zh-CN" dirty="0"/>
              <a:t>sys</a:t>
            </a:r>
            <a:r>
              <a:rPr lang="zh-CN" altLang="en-US" dirty="0"/>
              <a:t>使用率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F78AA3-39D2-441D-9C1B-12B8A8607EAD}"/>
              </a:ext>
            </a:extLst>
          </p:cNvPr>
          <p:cNvSpPr txBox="1"/>
          <p:nvPr/>
        </p:nvSpPr>
        <p:spPr>
          <a:xfrm>
            <a:off x="2873209" y="5772421"/>
            <a:ext cx="418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结果感觉异常，待复测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~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复测结果一致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5C43F91-FEFA-45C4-AF1A-6015F8ED83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881634"/>
              </p:ext>
            </p:extLst>
          </p:nvPr>
        </p:nvGraphicFramePr>
        <p:xfrm>
          <a:off x="2175585" y="1493520"/>
          <a:ext cx="7874105" cy="4020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090C074-DB6D-4FC0-A04C-72D9B34AC379}"/>
              </a:ext>
            </a:extLst>
          </p:cNvPr>
          <p:cNvSpPr txBox="1"/>
          <p:nvPr/>
        </p:nvSpPr>
        <p:spPr>
          <a:xfrm>
            <a:off x="4275908" y="4537166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不足</a:t>
            </a:r>
            <a:r>
              <a:rPr lang="en-US" altLang="zh-CN" dirty="0"/>
              <a:t>1%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1FCEAA-F41B-49A2-8A31-BFF928E0B9A2}"/>
              </a:ext>
            </a:extLst>
          </p:cNvPr>
          <p:cNvSpPr txBox="1"/>
          <p:nvPr/>
        </p:nvSpPr>
        <p:spPr>
          <a:xfrm>
            <a:off x="8316685" y="4585063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不足</a:t>
            </a:r>
            <a:r>
              <a:rPr lang="en-US" altLang="zh-CN" dirty="0"/>
              <a:t>1%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78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9041D-3856-4802-B427-BE79A647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访存测试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40777-111F-4559-8BE6-9ECFB9BF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703" y="1800343"/>
            <a:ext cx="10515600" cy="435133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numa_alloc_onnode</a:t>
            </a:r>
            <a:r>
              <a:rPr lang="zh-CN" altLang="en-US" dirty="0"/>
              <a:t>分配内存空间</a:t>
            </a:r>
            <a:endParaRPr lang="en-US" altLang="zh-CN" dirty="0"/>
          </a:p>
          <a:p>
            <a:r>
              <a:rPr lang="zh-CN" altLang="en-US" dirty="0"/>
              <a:t>测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  <a:r>
              <a:rPr lang="en-US" altLang="zh-CN" dirty="0" err="1"/>
              <a:t>memcpy</a:t>
            </a:r>
            <a:r>
              <a:rPr lang="zh-CN" altLang="en-US" dirty="0"/>
              <a:t>，</a:t>
            </a:r>
            <a:r>
              <a:rPr lang="en-US" altLang="zh-CN" dirty="0"/>
              <a:t>4k</a:t>
            </a:r>
            <a:r>
              <a:rPr lang="zh-CN" altLang="en-US" dirty="0"/>
              <a:t>粒度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239DB4-8217-4B1A-86C2-AF65C9DA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1123"/>
              </p:ext>
            </p:extLst>
          </p:nvPr>
        </p:nvGraphicFramePr>
        <p:xfrm>
          <a:off x="3598606" y="3333135"/>
          <a:ext cx="3227790" cy="1550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895">
                  <a:extLst>
                    <a:ext uri="{9D8B030D-6E8A-4147-A177-3AD203B41FA5}">
                      <a16:colId xmlns:a16="http://schemas.microsoft.com/office/drawing/2014/main" val="1445586549"/>
                    </a:ext>
                  </a:extLst>
                </a:gridCol>
                <a:gridCol w="1613895">
                  <a:extLst>
                    <a:ext uri="{9D8B030D-6E8A-4147-A177-3AD203B41FA5}">
                      <a16:colId xmlns:a16="http://schemas.microsoft.com/office/drawing/2014/main" val="1663569416"/>
                    </a:ext>
                  </a:extLst>
                </a:gridCol>
              </a:tblGrid>
              <a:tr h="387672">
                <a:tc>
                  <a:txBody>
                    <a:bodyPr/>
                    <a:lstStyle/>
                    <a:p>
                      <a:pPr algn="l" fontAlgn="b"/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1" u="none" strike="noStrike" dirty="0">
                          <a:effectLst/>
                        </a:rPr>
                        <a:t>时间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7627415"/>
                  </a:ext>
                </a:extLst>
              </a:tr>
              <a:tr h="38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X86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550~ns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0201499"/>
                  </a:ext>
                </a:extLst>
              </a:tr>
              <a:tr h="38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AMD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600~ns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6844205"/>
                  </a:ext>
                </a:extLst>
              </a:tr>
              <a:tr h="38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SW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8900~ns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818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43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DCE8F2-0DD9-4FA5-A186-D002A46C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1" y="4269552"/>
            <a:ext cx="6931357" cy="24748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1104E6-13B7-4956-AF3E-562C1A32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NVMe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盘实验环境搭建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BBAE4-A400-4D7D-B1A0-25EFF8A2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33"/>
            <a:ext cx="10515600" cy="4610556"/>
          </a:xfrm>
        </p:spPr>
        <p:txBody>
          <a:bodyPr>
            <a:normAutofit/>
          </a:bodyPr>
          <a:lstStyle/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F1D7EF-14F0-4FB4-819D-2EB56F90E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87056"/>
              </p:ext>
            </p:extLst>
          </p:nvPr>
        </p:nvGraphicFramePr>
        <p:xfrm>
          <a:off x="682289" y="1540598"/>
          <a:ext cx="103377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646">
                  <a:extLst>
                    <a:ext uri="{9D8B030D-6E8A-4147-A177-3AD203B41FA5}">
                      <a16:colId xmlns:a16="http://schemas.microsoft.com/office/drawing/2014/main" val="4210974671"/>
                    </a:ext>
                  </a:extLst>
                </a:gridCol>
                <a:gridCol w="4264596">
                  <a:extLst>
                    <a:ext uri="{9D8B030D-6E8A-4147-A177-3AD203B41FA5}">
                      <a16:colId xmlns:a16="http://schemas.microsoft.com/office/drawing/2014/main" val="3064309729"/>
                    </a:ext>
                  </a:extLst>
                </a:gridCol>
                <a:gridCol w="4445557">
                  <a:extLst>
                    <a:ext uri="{9D8B030D-6E8A-4147-A177-3AD203B41FA5}">
                      <a16:colId xmlns:a16="http://schemas.microsoft.com/office/drawing/2014/main" val="2721520601"/>
                    </a:ext>
                  </a:extLst>
                </a:gridCol>
              </a:tblGrid>
              <a:tr h="362677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设备一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设备二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83203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CPU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Intel Xeon 6354 CPU(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单路，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18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核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36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线程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申威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SW3231 CPU(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双路，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32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核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32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线程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737650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转接卡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博通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switch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卡</a:t>
                      </a:r>
                      <a:endParaRPr lang="en-US" altLang="zh-CN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博通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switch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卡</a:t>
                      </a:r>
                      <a:endParaRPr lang="en-US" altLang="zh-CN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736610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硬盘</a:t>
                      </a:r>
                      <a:endParaRPr lang="en-US" altLang="zh-CN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Intel 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optane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P4800X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750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Intel 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optane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P4800X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750 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0253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操作系统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Ubuntu 22.04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（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kernel 5.15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）</a:t>
                      </a:r>
                      <a:endParaRPr lang="en-US" altLang="zh-CN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Kylin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V10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（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kernel 4.19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416111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IO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测试工具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fio-3.16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fio-3.7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839607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SPDK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Spdk21.04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Spdk21.04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61719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24445BE-CE33-4053-B637-FFF348C5DBB9}"/>
              </a:ext>
            </a:extLst>
          </p:cNvPr>
          <p:cNvSpPr/>
          <p:nvPr/>
        </p:nvSpPr>
        <p:spPr>
          <a:xfrm>
            <a:off x="6392894" y="5347367"/>
            <a:ext cx="1870240" cy="682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3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0B52-77E2-464F-B61F-CBFBD59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P4800X</a:t>
            </a:r>
            <a:r>
              <a:rPr lang="zh-CN" altLang="en-US" dirty="0"/>
              <a:t>性能测试  </a:t>
            </a:r>
            <a:r>
              <a:rPr lang="en-US" altLang="zh-CN" dirty="0"/>
              <a:t>IOPS</a:t>
            </a:r>
            <a:r>
              <a:rPr lang="zh-CN" altLang="en-US" dirty="0"/>
              <a:t>（</a:t>
            </a:r>
            <a:r>
              <a:rPr lang="en-US" altLang="zh-CN" dirty="0"/>
              <a:t>HBA</a:t>
            </a:r>
            <a:r>
              <a:rPr lang="zh-CN" altLang="en-US" dirty="0"/>
              <a:t>卡）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E5EE315-21C4-4B24-B2F6-09849316D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002389"/>
              </p:ext>
            </p:extLst>
          </p:nvPr>
        </p:nvGraphicFramePr>
        <p:xfrm>
          <a:off x="1934614" y="1401047"/>
          <a:ext cx="9280870" cy="2542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8A062B9-ADF9-45DB-AB78-1209D9715ADE}"/>
              </a:ext>
            </a:extLst>
          </p:cNvPr>
          <p:cNvSpPr txBox="1"/>
          <p:nvPr/>
        </p:nvSpPr>
        <p:spPr>
          <a:xfrm>
            <a:off x="0" y="2080657"/>
            <a:ext cx="188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经</a:t>
            </a:r>
            <a:r>
              <a:rPr lang="en-US" altLang="zh-CN" dirty="0">
                <a:solidFill>
                  <a:srgbClr val="FF0000"/>
                </a:solidFill>
              </a:rPr>
              <a:t>HBA</a:t>
            </a:r>
            <a:r>
              <a:rPr lang="zh-CN" altLang="en-US" dirty="0">
                <a:solidFill>
                  <a:srgbClr val="FF0000"/>
                </a:solidFill>
              </a:rPr>
              <a:t>卡转成</a:t>
            </a:r>
            <a:r>
              <a:rPr lang="en-US" altLang="zh-CN" dirty="0" err="1">
                <a:solidFill>
                  <a:srgbClr val="FF0000"/>
                </a:solidFill>
              </a:rPr>
              <a:t>scsi</a:t>
            </a:r>
            <a:r>
              <a:rPr lang="zh-CN" altLang="en-US" dirty="0">
                <a:solidFill>
                  <a:srgbClr val="FF0000"/>
                </a:solidFill>
              </a:rPr>
              <a:t>设备后，申威性能下降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80F07EC9-4459-4EBF-A5D1-A4456CC58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455541"/>
              </p:ext>
            </p:extLst>
          </p:nvPr>
        </p:nvGraphicFramePr>
        <p:xfrm>
          <a:off x="1715142" y="3943741"/>
          <a:ext cx="9385829" cy="2278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AE58FFB-3A80-4AAB-9C30-EE7F6DD7177C}"/>
              </a:ext>
            </a:extLst>
          </p:cNvPr>
          <p:cNvSpPr txBox="1"/>
          <p:nvPr/>
        </p:nvSpPr>
        <p:spPr>
          <a:xfrm>
            <a:off x="0" y="4112504"/>
            <a:ext cx="1887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HBA</a:t>
            </a:r>
            <a:r>
              <a:rPr lang="zh-CN" altLang="en-US" dirty="0">
                <a:solidFill>
                  <a:srgbClr val="FF0000"/>
                </a:solidFill>
              </a:rPr>
              <a:t>卡上，峰值延迟差距在</a:t>
            </a:r>
            <a:r>
              <a:rPr lang="en-US" altLang="zh-CN" dirty="0">
                <a:solidFill>
                  <a:srgbClr val="FF0000"/>
                </a:solidFill>
              </a:rPr>
              <a:t>13.48x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q16</a:t>
            </a:r>
            <a:r>
              <a:rPr lang="zh-CN" altLang="en-US" dirty="0">
                <a:solidFill>
                  <a:srgbClr val="FF0000"/>
                </a:solidFill>
              </a:rPr>
              <a:t>读），</a:t>
            </a:r>
            <a:r>
              <a:rPr lang="en-US" altLang="zh-CN" dirty="0">
                <a:solidFill>
                  <a:srgbClr val="FF0000"/>
                </a:solidFill>
              </a:rPr>
              <a:t>9.98x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q1</a:t>
            </a:r>
            <a:r>
              <a:rPr lang="zh-CN" altLang="en-US" dirty="0">
                <a:solidFill>
                  <a:srgbClr val="FF0000"/>
                </a:solidFill>
              </a:rPr>
              <a:t>读），</a:t>
            </a:r>
            <a:r>
              <a:rPr lang="en-US" altLang="zh-CN" dirty="0">
                <a:solidFill>
                  <a:srgbClr val="FF0000"/>
                </a:solidFill>
              </a:rPr>
              <a:t>12.82x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q16</a:t>
            </a:r>
            <a:r>
              <a:rPr lang="zh-CN" altLang="en-US" dirty="0">
                <a:solidFill>
                  <a:srgbClr val="FF0000"/>
                </a:solidFill>
              </a:rPr>
              <a:t>写），</a:t>
            </a:r>
            <a:r>
              <a:rPr lang="en-US" altLang="zh-CN" dirty="0">
                <a:solidFill>
                  <a:srgbClr val="FF0000"/>
                </a:solidFill>
              </a:rPr>
              <a:t>10.22x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q1</a:t>
            </a:r>
            <a:r>
              <a:rPr lang="zh-CN" altLang="en-US" dirty="0">
                <a:solidFill>
                  <a:srgbClr val="FF0000"/>
                </a:solidFill>
              </a:rPr>
              <a:t>写）</a:t>
            </a:r>
          </a:p>
        </p:txBody>
      </p:sp>
    </p:spTree>
    <p:extLst>
      <p:ext uri="{BB962C8B-B14F-4D97-AF65-F5344CB8AC3E}">
        <p14:creationId xmlns:p14="http://schemas.microsoft.com/office/powerpoint/2010/main" val="20051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0B52-77E2-464F-B61F-CBFBD59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P4800X</a:t>
            </a:r>
            <a:r>
              <a:rPr lang="zh-CN" altLang="en-US" dirty="0"/>
              <a:t>性能测试  </a:t>
            </a:r>
            <a:r>
              <a:rPr lang="en-US" altLang="zh-CN" dirty="0"/>
              <a:t>CPU-sys</a:t>
            </a:r>
            <a:r>
              <a:rPr lang="zh-CN" altLang="en-US" dirty="0"/>
              <a:t>（</a:t>
            </a:r>
            <a:r>
              <a:rPr lang="en-US" altLang="zh-CN" dirty="0"/>
              <a:t>HBA</a:t>
            </a:r>
            <a:r>
              <a:rPr lang="zh-CN" altLang="en-US" dirty="0"/>
              <a:t>卡）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9EFC2F2-641F-47AE-9823-C4049C297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411551"/>
              </p:ext>
            </p:extLst>
          </p:nvPr>
        </p:nvGraphicFramePr>
        <p:xfrm>
          <a:off x="2124836" y="1700622"/>
          <a:ext cx="9398782" cy="4002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A8DC405-9969-4B45-A1EF-17B598269FD3}"/>
              </a:ext>
            </a:extLst>
          </p:cNvPr>
          <p:cNvSpPr txBox="1"/>
          <p:nvPr/>
        </p:nvSpPr>
        <p:spPr>
          <a:xfrm>
            <a:off x="237042" y="2726221"/>
            <a:ext cx="1887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HBA</a:t>
            </a:r>
            <a:r>
              <a:rPr lang="zh-CN" altLang="en-US" dirty="0">
                <a:solidFill>
                  <a:srgbClr val="FF0000"/>
                </a:solidFill>
              </a:rPr>
              <a:t>上，</a:t>
            </a:r>
            <a:r>
              <a:rPr lang="en-US" altLang="zh-CN" dirty="0">
                <a:solidFill>
                  <a:srgbClr val="FF0000"/>
                </a:solidFill>
              </a:rPr>
              <a:t>x86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sys</a:t>
            </a:r>
            <a:r>
              <a:rPr lang="zh-CN" altLang="en-US" dirty="0">
                <a:solidFill>
                  <a:srgbClr val="FF0000"/>
                </a:solidFill>
              </a:rPr>
              <a:t>时间占比明显比申威要少很多，所以这里可以佐证申威的软件栈开销较大。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加测补一个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nvme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驱动的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sys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8133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0B52-77E2-464F-B61F-CBFBD59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P4800X</a:t>
            </a:r>
            <a:r>
              <a:rPr lang="zh-CN" altLang="en-US" dirty="0"/>
              <a:t>性能测试  </a:t>
            </a:r>
            <a:r>
              <a:rPr lang="en-US" altLang="zh-CN" dirty="0"/>
              <a:t>IOPS</a:t>
            </a:r>
            <a:r>
              <a:rPr lang="zh-CN" altLang="en-US" dirty="0"/>
              <a:t>（</a:t>
            </a:r>
            <a:r>
              <a:rPr lang="en-US" altLang="zh-CN" dirty="0"/>
              <a:t>switch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8AFD185-429B-4A44-B5DC-7B4F9B08AD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33927" y="3913953"/>
          <a:ext cx="9319873" cy="2805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C96B011-D551-4DE9-A22D-12D9BA899B1B}"/>
              </a:ext>
            </a:extLst>
          </p:cNvPr>
          <p:cNvSpPr txBox="1"/>
          <p:nvPr/>
        </p:nvSpPr>
        <p:spPr>
          <a:xfrm>
            <a:off x="46820" y="4408446"/>
            <a:ext cx="1887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用户态测试，申威读测试结果正常，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spdk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写结果复测一下，</a:t>
            </a:r>
            <a:r>
              <a:rPr lang="zh-CN" altLang="en-US" dirty="0">
                <a:solidFill>
                  <a:srgbClr val="FF0000"/>
                </a:solidFill>
                <a:highlight>
                  <a:srgbClr val="00FFFF"/>
                </a:highlight>
              </a:rPr>
              <a:t>（复测结果不变）</a:t>
            </a:r>
            <a:endParaRPr lang="en-US" altLang="zh-CN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74ABD25-9D69-4394-B7B7-36A0D9036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42307"/>
              </p:ext>
            </p:extLst>
          </p:nvPr>
        </p:nvGraphicFramePr>
        <p:xfrm>
          <a:off x="2181072" y="1263449"/>
          <a:ext cx="9031916" cy="2739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062865E-936C-4811-B52D-9972BB1C5BD7}"/>
              </a:ext>
            </a:extLst>
          </p:cNvPr>
          <p:cNvSpPr/>
          <p:nvPr/>
        </p:nvSpPr>
        <p:spPr>
          <a:xfrm>
            <a:off x="89676" y="2185568"/>
            <a:ext cx="21267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Sw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的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Nvme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的软件栈，在多线程时有较好的表现，单线程能力不行</a:t>
            </a:r>
          </a:p>
        </p:txBody>
      </p:sp>
    </p:spTree>
    <p:extLst>
      <p:ext uri="{BB962C8B-B14F-4D97-AF65-F5344CB8AC3E}">
        <p14:creationId xmlns:p14="http://schemas.microsoft.com/office/powerpoint/2010/main" val="26855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0B52-77E2-464F-B61F-CBFBD59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P4800X</a:t>
            </a:r>
            <a:r>
              <a:rPr lang="zh-CN" altLang="en-US" dirty="0"/>
              <a:t>过内核性能测试  </a:t>
            </a:r>
            <a:r>
              <a:rPr lang="en-US" altLang="zh-CN" dirty="0"/>
              <a:t>avg</a:t>
            </a:r>
            <a:r>
              <a:rPr lang="zh-CN" altLang="en-US" dirty="0"/>
              <a:t>延迟（</a:t>
            </a:r>
            <a:r>
              <a:rPr lang="en-US" altLang="zh-CN" dirty="0"/>
              <a:t>switch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5BB94A9-F8DF-4787-BE2F-4754A1FA0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453130"/>
              </p:ext>
            </p:extLst>
          </p:nvPr>
        </p:nvGraphicFramePr>
        <p:xfrm>
          <a:off x="1888807" y="3876765"/>
          <a:ext cx="9316491" cy="277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B360BB-232B-4533-AE63-7520F406D91B}"/>
              </a:ext>
            </a:extLst>
          </p:cNvPr>
          <p:cNvSpPr txBox="1"/>
          <p:nvPr/>
        </p:nvSpPr>
        <p:spPr>
          <a:xfrm>
            <a:off x="80177" y="4180553"/>
            <a:ext cx="1887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在用户态上，读延迟接近，申威在写性能上存在不足，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11.77x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q1</a:t>
            </a:r>
            <a:r>
              <a:rPr lang="zh-CN" altLang="en-US" dirty="0">
                <a:solidFill>
                  <a:srgbClr val="FF0000"/>
                </a:solidFill>
              </a:rPr>
              <a:t>写），</a:t>
            </a:r>
            <a:r>
              <a:rPr lang="en-US" altLang="zh-CN" dirty="0">
                <a:solidFill>
                  <a:srgbClr val="FF0000"/>
                </a:solidFill>
              </a:rPr>
              <a:t>3.39x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q16</a:t>
            </a:r>
            <a:r>
              <a:rPr lang="zh-CN" altLang="en-US" dirty="0">
                <a:solidFill>
                  <a:srgbClr val="FF0000"/>
                </a:solidFill>
              </a:rPr>
              <a:t>写）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补一个过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nvme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驱动的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avg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延迟图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91233A8-0281-47EF-B7A1-01238598F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469591"/>
              </p:ext>
            </p:extLst>
          </p:nvPr>
        </p:nvGraphicFramePr>
        <p:xfrm>
          <a:off x="1829813" y="1278672"/>
          <a:ext cx="9142987" cy="2682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C7F2180-11C7-4F55-A9D9-0F41865C8675}"/>
              </a:ext>
            </a:extLst>
          </p:cNvPr>
          <p:cNvSpPr txBox="1"/>
          <p:nvPr/>
        </p:nvSpPr>
        <p:spPr>
          <a:xfrm>
            <a:off x="156728" y="1860396"/>
            <a:ext cx="188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</a:rPr>
              <a:t>Sw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多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depth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时的单线程延迟高于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x86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73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0B52-77E2-464F-B61F-CBFBD59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P4800X</a:t>
            </a:r>
            <a:r>
              <a:rPr lang="zh-CN" altLang="en-US" dirty="0"/>
              <a:t>性能测试  </a:t>
            </a:r>
            <a:r>
              <a:rPr lang="en-US" altLang="zh-CN" dirty="0"/>
              <a:t>CPU-sys</a:t>
            </a:r>
            <a:r>
              <a:rPr lang="zh-CN" altLang="en-US" dirty="0"/>
              <a:t>（</a:t>
            </a:r>
            <a:r>
              <a:rPr lang="en-US" altLang="zh-CN" dirty="0"/>
              <a:t>PCIe switch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8DC405-9969-4B45-A1EF-17B598269FD3}"/>
              </a:ext>
            </a:extLst>
          </p:cNvPr>
          <p:cNvSpPr txBox="1"/>
          <p:nvPr/>
        </p:nvSpPr>
        <p:spPr>
          <a:xfrm>
            <a:off x="237042" y="2726221"/>
            <a:ext cx="18877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PCIe switch</a:t>
            </a:r>
            <a:r>
              <a:rPr lang="zh-CN" altLang="en-US" dirty="0">
                <a:solidFill>
                  <a:srgbClr val="FF0000"/>
                </a:solidFill>
              </a:rPr>
              <a:t>上，</a:t>
            </a:r>
            <a:r>
              <a:rPr lang="en-US" altLang="zh-CN" dirty="0">
                <a:solidFill>
                  <a:srgbClr val="FF0000"/>
                </a:solidFill>
              </a:rPr>
              <a:t>x86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sys</a:t>
            </a:r>
            <a:r>
              <a:rPr lang="zh-CN" altLang="en-US" dirty="0">
                <a:solidFill>
                  <a:srgbClr val="FF0000"/>
                </a:solidFill>
              </a:rPr>
              <a:t>时间占比明显比申威要少很多，所以这里可以佐证申威的软件栈开销较大。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AA7EA9F-82B8-4981-B3EF-ADFF2CA1F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63077"/>
              </p:ext>
            </p:extLst>
          </p:nvPr>
        </p:nvGraphicFramePr>
        <p:xfrm>
          <a:off x="2221414" y="1972042"/>
          <a:ext cx="8646040" cy="3577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06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04E6-13B7-4956-AF3E-562C1A32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单</a:t>
            </a:r>
            <a:r>
              <a:rPr lang="en-US" altLang="zh-CN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NVMe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盘实验环境搭建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BBAE4-A400-4D7D-B1A0-25EFF8A2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33"/>
            <a:ext cx="10515600" cy="4610556"/>
          </a:xfrm>
        </p:spPr>
        <p:txBody>
          <a:bodyPr>
            <a:normAutofit/>
          </a:bodyPr>
          <a:lstStyle/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F1D7EF-14F0-4FB4-819D-2EB56F90E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76251"/>
              </p:ext>
            </p:extLst>
          </p:nvPr>
        </p:nvGraphicFramePr>
        <p:xfrm>
          <a:off x="682289" y="1540598"/>
          <a:ext cx="103377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646">
                  <a:extLst>
                    <a:ext uri="{9D8B030D-6E8A-4147-A177-3AD203B41FA5}">
                      <a16:colId xmlns:a16="http://schemas.microsoft.com/office/drawing/2014/main" val="4210974671"/>
                    </a:ext>
                  </a:extLst>
                </a:gridCol>
                <a:gridCol w="4264596">
                  <a:extLst>
                    <a:ext uri="{9D8B030D-6E8A-4147-A177-3AD203B41FA5}">
                      <a16:colId xmlns:a16="http://schemas.microsoft.com/office/drawing/2014/main" val="3064309729"/>
                    </a:ext>
                  </a:extLst>
                </a:gridCol>
                <a:gridCol w="4445557">
                  <a:extLst>
                    <a:ext uri="{9D8B030D-6E8A-4147-A177-3AD203B41FA5}">
                      <a16:colId xmlns:a16="http://schemas.microsoft.com/office/drawing/2014/main" val="2721520601"/>
                    </a:ext>
                  </a:extLst>
                </a:gridCol>
              </a:tblGrid>
              <a:tr h="362677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设备一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设备二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83203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CPU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Intel Xeon 6354 CPU(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单路，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18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核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36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线程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申威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SW3231 CPU(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双路，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32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核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32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线程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737650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转接卡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博通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switch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卡</a:t>
                      </a:r>
                      <a:endParaRPr lang="en-US" altLang="zh-CN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博通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switch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卡</a:t>
                      </a:r>
                      <a:endParaRPr lang="en-US" altLang="zh-CN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736610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硬盘</a:t>
                      </a:r>
                      <a:endParaRPr lang="en-US" altLang="zh-CN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Intel 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optane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P5800X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400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Intel 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optane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P5800X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400 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0253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操作系统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Ubuntu 22.04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（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kernel 5.15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）</a:t>
                      </a:r>
                      <a:endParaRPr lang="en-US" altLang="zh-CN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Kylin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 V10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（</a:t>
                      </a: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kernel 4.19</a:t>
                      </a:r>
                      <a:r>
                        <a:rPr lang="zh-CN" altLang="en-US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416111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IO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测试工具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fio-3.16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fio-3.7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839607"/>
                  </a:ext>
                </a:extLst>
              </a:tr>
              <a:tr h="362677">
                <a:tc>
                  <a:txBody>
                    <a:bodyPr/>
                    <a:lstStyle/>
                    <a:p>
                      <a:r>
                        <a:rPr lang="en-US" altLang="zh-CN" baseline="0" dirty="0" err="1"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spdk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Spdk21.04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Spdk21.04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15440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6CCF5F0-AD83-4E99-BAD4-D19FB10C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91" y="4259977"/>
            <a:ext cx="6762104" cy="23121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4445BE-CE33-4053-B637-FFF348C5DBB9}"/>
              </a:ext>
            </a:extLst>
          </p:cNvPr>
          <p:cNvSpPr/>
          <p:nvPr/>
        </p:nvSpPr>
        <p:spPr>
          <a:xfrm>
            <a:off x="6260678" y="5272117"/>
            <a:ext cx="1946787" cy="716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6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0B52-77E2-464F-B61F-CBFBD591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P5800X</a:t>
            </a:r>
            <a:r>
              <a:rPr lang="zh-CN" altLang="en-US" dirty="0"/>
              <a:t>性能测试  </a:t>
            </a:r>
            <a:r>
              <a:rPr lang="en-US" altLang="zh-CN" dirty="0"/>
              <a:t>IOPS</a:t>
            </a:r>
            <a:endParaRPr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A35A10E-84D1-498B-9E9D-CDF2C7BE3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391158"/>
              </p:ext>
            </p:extLst>
          </p:nvPr>
        </p:nvGraphicFramePr>
        <p:xfrm>
          <a:off x="2095464" y="3824749"/>
          <a:ext cx="8833566" cy="273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8FEFE7E-5F34-4B4E-BC4E-2794FCFEC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575960"/>
              </p:ext>
            </p:extLst>
          </p:nvPr>
        </p:nvGraphicFramePr>
        <p:xfrm>
          <a:off x="2160469" y="1174170"/>
          <a:ext cx="8768561" cy="261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FFD3EBF-B175-4D53-BC31-BB4DE1F852AA}"/>
              </a:ext>
            </a:extLst>
          </p:cNvPr>
          <p:cNvSpPr txBox="1"/>
          <p:nvPr/>
        </p:nvSpPr>
        <p:spPr>
          <a:xfrm>
            <a:off x="143958" y="1855364"/>
            <a:ext cx="1887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switch</a:t>
            </a:r>
            <a:r>
              <a:rPr lang="zh-CN" altLang="en-US" dirty="0">
                <a:solidFill>
                  <a:srgbClr val="FF0000"/>
                </a:solidFill>
              </a:rPr>
              <a:t>上，过内核，申威表现就差劲，这里能佐证申威</a:t>
            </a:r>
            <a:r>
              <a:rPr lang="en-US" altLang="zh-CN" dirty="0" err="1">
                <a:solidFill>
                  <a:srgbClr val="FF0000"/>
                </a:solidFill>
              </a:rPr>
              <a:t>nvme</a:t>
            </a:r>
            <a:r>
              <a:rPr lang="zh-CN" altLang="en-US" dirty="0">
                <a:solidFill>
                  <a:srgbClr val="FF0000"/>
                </a:solidFill>
              </a:rPr>
              <a:t>的链路存在问题。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9AB578-B6CE-4BFF-BA85-E0F230604A86}"/>
              </a:ext>
            </a:extLst>
          </p:cNvPr>
          <p:cNvSpPr txBox="1"/>
          <p:nvPr/>
        </p:nvSpPr>
        <p:spPr>
          <a:xfrm>
            <a:off x="143958" y="4258930"/>
            <a:ext cx="1887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switch</a:t>
            </a:r>
            <a:r>
              <a:rPr lang="zh-CN" altLang="en-US" dirty="0">
                <a:solidFill>
                  <a:srgbClr val="FF0000"/>
                </a:solidFill>
              </a:rPr>
              <a:t>上，用户态测试时，申威只在</a:t>
            </a:r>
            <a:r>
              <a:rPr lang="en-US" altLang="zh-CN" dirty="0">
                <a:solidFill>
                  <a:srgbClr val="FF0000"/>
                </a:solidFill>
              </a:rPr>
              <a:t>q1</a:t>
            </a:r>
            <a:r>
              <a:rPr lang="zh-CN" altLang="en-US" dirty="0">
                <a:solidFill>
                  <a:srgbClr val="FF0000"/>
                </a:solidFill>
              </a:rPr>
              <a:t>随机读上，性能不如</a:t>
            </a:r>
            <a:r>
              <a:rPr lang="en-US" altLang="zh-CN" dirty="0">
                <a:solidFill>
                  <a:srgbClr val="FF0000"/>
                </a:solidFill>
              </a:rPr>
              <a:t>x86</a:t>
            </a:r>
            <a:r>
              <a:rPr lang="zh-CN" altLang="en-US" dirty="0">
                <a:solidFill>
                  <a:srgbClr val="FF0000"/>
                </a:solidFill>
              </a:rPr>
              <a:t>，其余表现正常。</a:t>
            </a: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EBF66E5D-9600-402C-A631-8D3B743A6FF6}"/>
              </a:ext>
            </a:extLst>
          </p:cNvPr>
          <p:cNvSpPr txBox="1"/>
          <p:nvPr/>
        </p:nvSpPr>
        <p:spPr>
          <a:xfrm>
            <a:off x="9244149" y="860698"/>
            <a:ext cx="1062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存在波动，但不超过</a:t>
            </a:r>
            <a:r>
              <a:rPr lang="en-US" altLang="zh-CN" dirty="0"/>
              <a:t>50k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97214C8-5E08-4171-99D0-CF4436B38660}"/>
              </a:ext>
            </a:extLst>
          </p:cNvPr>
          <p:cNvCxnSpPr>
            <a:cxnSpLocks/>
          </p:cNvCxnSpPr>
          <p:nvPr/>
        </p:nvCxnSpPr>
        <p:spPr>
          <a:xfrm flipH="1">
            <a:off x="8534401" y="1271451"/>
            <a:ext cx="849085" cy="164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712</Words>
  <Application>Microsoft Office PowerPoint</Application>
  <PresentationFormat>宽屏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仿宋</vt:lpstr>
      <vt:lpstr>Arial</vt:lpstr>
      <vt:lpstr>Times New Roman</vt:lpstr>
      <vt:lpstr>Office 主题​​</vt:lpstr>
      <vt:lpstr>RAID 测试报告</vt:lpstr>
      <vt:lpstr>单NVMe盘实验环境搭建</vt:lpstr>
      <vt:lpstr>P4800X性能测试  IOPS（HBA卡）</vt:lpstr>
      <vt:lpstr>P4800X性能测试  CPU-sys（HBA卡）</vt:lpstr>
      <vt:lpstr>P4800X性能测试  IOPS（switch）</vt:lpstr>
      <vt:lpstr>P4800X过内核性能测试  avg延迟（switch）</vt:lpstr>
      <vt:lpstr>P4800X性能测试  CPU-sys（PCIe switch）</vt:lpstr>
      <vt:lpstr>单NVMe盘实验环境搭建</vt:lpstr>
      <vt:lpstr>P5800X性能测试  IOPS</vt:lpstr>
      <vt:lpstr>P5800X性能测试  延迟</vt:lpstr>
      <vt:lpstr>P5800X性能测试  sys使用率</vt:lpstr>
      <vt:lpstr>访存测试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RAID测试3.25汇总</dc:title>
  <dc:creator>hh</dc:creator>
  <cp:lastModifiedBy>hh</cp:lastModifiedBy>
  <cp:revision>58</cp:revision>
  <dcterms:created xsi:type="dcterms:W3CDTF">2023-03-25T06:02:08Z</dcterms:created>
  <dcterms:modified xsi:type="dcterms:W3CDTF">2023-04-07T02:26:57Z</dcterms:modified>
</cp:coreProperties>
</file>