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6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7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9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8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9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2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8427B0-A854-409E-94F7-56434758F79A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9523EA-F14A-4C01-B7F9-02878F5789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0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note on British or US spelling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3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note on British or US spelling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most common difference which is noticed in academic writing concerns verbs which end in </a:t>
            </a:r>
            <a:r>
              <a:rPr lang="en-US" altLang="zh-CN" sz="4000" dirty="0" err="1"/>
              <a:t>ise</a:t>
            </a:r>
            <a:r>
              <a:rPr lang="en-US" altLang="zh-CN" sz="4000" dirty="0"/>
              <a:t>/</a:t>
            </a:r>
            <a:r>
              <a:rPr lang="en-US" altLang="zh-CN" sz="4000" dirty="0" err="1"/>
              <a:t>yse</a:t>
            </a:r>
            <a:r>
              <a:rPr lang="en-US" altLang="zh-CN" sz="4000" dirty="0"/>
              <a:t> Br. or </a:t>
            </a:r>
            <a:r>
              <a:rPr lang="en-US" altLang="zh-CN" sz="4000" dirty="0" err="1"/>
              <a:t>ize</a:t>
            </a:r>
            <a:r>
              <a:rPr lang="en-US" altLang="zh-CN" sz="4000" dirty="0"/>
              <a:t>/</a:t>
            </a:r>
            <a:r>
              <a:rPr lang="en-US" altLang="zh-CN" sz="4000" dirty="0" err="1"/>
              <a:t>yze</a:t>
            </a:r>
            <a:r>
              <a:rPr lang="en-US" altLang="zh-CN" sz="4000" dirty="0"/>
              <a:t> US: 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en-US" altLang="zh-CN" sz="4000" dirty="0"/>
              <a:t>• </a:t>
            </a:r>
            <a:r>
              <a:rPr lang="en-US" altLang="zh-CN" sz="4000" dirty="0" err="1"/>
              <a:t>analyse</a:t>
            </a:r>
            <a:r>
              <a:rPr lang="en-US" altLang="zh-CN" sz="4000" dirty="0"/>
              <a:t> Br.  v  analyze US. </a:t>
            </a:r>
            <a:endParaRPr lang="en-US" altLang="zh-CN" sz="4000" dirty="0" smtClean="0"/>
          </a:p>
          <a:p>
            <a:r>
              <a:rPr lang="en-US" altLang="zh-CN" sz="4000" dirty="0" smtClean="0"/>
              <a:t>• </a:t>
            </a:r>
            <a:r>
              <a:rPr lang="en-US" altLang="zh-CN" sz="4000" dirty="0" err="1"/>
              <a:t>industrialise</a:t>
            </a:r>
            <a:r>
              <a:rPr lang="en-US" altLang="zh-CN" sz="4000" dirty="0"/>
              <a:t> Br. v  industrialize US.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928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note on British or US spelling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61308"/>
            <a:ext cx="10058400" cy="370778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This difference also affects the nouns derived from the verbs: </a:t>
            </a:r>
          </a:p>
          <a:p>
            <a:r>
              <a:rPr lang="en-US" altLang="zh-CN" sz="4000" dirty="0"/>
              <a:t>• </a:t>
            </a:r>
            <a:r>
              <a:rPr lang="en-US" altLang="zh-CN" sz="4000" dirty="0" err="1"/>
              <a:t>organisation</a:t>
            </a:r>
            <a:r>
              <a:rPr lang="en-US" altLang="zh-CN" sz="4000" dirty="0"/>
              <a:t> Br.  v  organization US. </a:t>
            </a:r>
            <a:endParaRPr lang="en-US" altLang="zh-CN" sz="4000" dirty="0" smtClean="0"/>
          </a:p>
          <a:p>
            <a:r>
              <a:rPr lang="en-US" altLang="zh-CN" sz="4000" dirty="0" smtClean="0"/>
              <a:t>• </a:t>
            </a:r>
            <a:r>
              <a:rPr lang="en-US" altLang="zh-CN" sz="4000" dirty="0" err="1"/>
              <a:t>globalisation</a:t>
            </a:r>
            <a:r>
              <a:rPr lang="en-US" altLang="zh-CN" sz="4000" dirty="0"/>
              <a:t> Br.  v  globalization US.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870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note on British or US spelling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61308"/>
            <a:ext cx="10058400" cy="370778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Another noticeable difference relates to words ending in re: 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en-US" altLang="zh-CN" sz="4000" dirty="0"/>
              <a:t>• </a:t>
            </a:r>
            <a:r>
              <a:rPr lang="en-US" altLang="zh-CN" sz="4000" dirty="0" err="1"/>
              <a:t>centre</a:t>
            </a:r>
            <a:r>
              <a:rPr lang="en-US" altLang="zh-CN" sz="4000" dirty="0"/>
              <a:t> Br. v  center US. </a:t>
            </a:r>
            <a:endParaRPr lang="en-US" altLang="zh-CN" sz="4000" dirty="0" smtClean="0"/>
          </a:p>
          <a:p>
            <a:r>
              <a:rPr lang="en-US" altLang="zh-CN" sz="4000" dirty="0" smtClean="0"/>
              <a:t>• </a:t>
            </a:r>
            <a:r>
              <a:rPr lang="en-US" altLang="zh-CN" sz="4000" dirty="0" err="1"/>
              <a:t>metre</a:t>
            </a:r>
            <a:r>
              <a:rPr lang="en-US" altLang="zh-CN" sz="4000" dirty="0"/>
              <a:t> Br. v   meter US.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931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2341" y="432262"/>
            <a:ext cx="10058400" cy="773084"/>
          </a:xfrm>
        </p:spPr>
        <p:txBody>
          <a:bodyPr/>
          <a:lstStyle/>
          <a:p>
            <a:r>
              <a:rPr lang="en-US" altLang="zh-CN" dirty="0"/>
              <a:t>Here are some other differences: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18535"/>
              </p:ext>
            </p:extLst>
          </p:nvPr>
        </p:nvGraphicFramePr>
        <p:xfrm>
          <a:off x="1130531" y="1205346"/>
          <a:ext cx="994202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22">
                  <a:extLst>
                    <a:ext uri="{9D8B030D-6E8A-4147-A177-3AD203B41FA5}">
                      <a16:colId xmlns:a16="http://schemas.microsoft.com/office/drawing/2014/main" val="1155041906"/>
                    </a:ext>
                  </a:extLst>
                </a:gridCol>
                <a:gridCol w="2892829">
                  <a:extLst>
                    <a:ext uri="{9D8B030D-6E8A-4147-A177-3AD203B41FA5}">
                      <a16:colId xmlns:a16="http://schemas.microsoft.com/office/drawing/2014/main" val="2554831715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2821995771"/>
                    </a:ext>
                  </a:extLst>
                </a:gridCol>
                <a:gridCol w="2261061">
                  <a:extLst>
                    <a:ext uri="{9D8B030D-6E8A-4147-A177-3AD203B41FA5}">
                      <a16:colId xmlns:a16="http://schemas.microsoft.com/office/drawing/2014/main" val="44943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British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US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British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US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40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aeroplane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smtClean="0"/>
                        <a:t>analogue </a:t>
                      </a:r>
                    </a:p>
                    <a:p>
                      <a:r>
                        <a:rPr lang="en-US" altLang="zh-CN" sz="2800" dirty="0" err="1" smtClean="0"/>
                        <a:t>behaviour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smtClean="0"/>
                        <a:t>catalogue </a:t>
                      </a:r>
                    </a:p>
                    <a:p>
                      <a:r>
                        <a:rPr lang="en-US" altLang="zh-CN" sz="2800" dirty="0" err="1" smtClean="0"/>
                        <a:t>colour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smtClean="0"/>
                        <a:t>connection </a:t>
                      </a:r>
                    </a:p>
                    <a:p>
                      <a:r>
                        <a:rPr lang="en-US" altLang="zh-CN" sz="2800" dirty="0" err="1" smtClean="0"/>
                        <a:t>defence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err="1" smtClean="0"/>
                        <a:t>endeavour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err="1" smtClean="0"/>
                        <a:t>encyclopaedia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err="1" smtClean="0"/>
                        <a:t>fibre</a:t>
                      </a:r>
                      <a:r>
                        <a:rPr lang="en-US" altLang="zh-CN" sz="28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airplane</a:t>
                      </a:r>
                    </a:p>
                    <a:p>
                      <a:r>
                        <a:rPr lang="en-US" altLang="zh-CN" sz="2800" dirty="0" smtClean="0"/>
                        <a:t>analog  </a:t>
                      </a:r>
                    </a:p>
                    <a:p>
                      <a:r>
                        <a:rPr lang="en-US" altLang="zh-CN" sz="2800" dirty="0" smtClean="0"/>
                        <a:t>behavior </a:t>
                      </a:r>
                    </a:p>
                    <a:p>
                      <a:r>
                        <a:rPr lang="en-US" altLang="zh-CN" sz="2800" dirty="0" smtClean="0"/>
                        <a:t>catalog </a:t>
                      </a:r>
                    </a:p>
                    <a:p>
                      <a:r>
                        <a:rPr lang="en-US" altLang="zh-CN" sz="2800" dirty="0" smtClean="0"/>
                        <a:t>color </a:t>
                      </a:r>
                    </a:p>
                    <a:p>
                      <a:r>
                        <a:rPr lang="en-US" altLang="zh-CN" sz="2800" dirty="0" err="1" smtClean="0"/>
                        <a:t>connexion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smtClean="0"/>
                        <a:t>defense </a:t>
                      </a:r>
                    </a:p>
                    <a:p>
                      <a:r>
                        <a:rPr lang="en-US" altLang="zh-CN" sz="2800" dirty="0" err="1" smtClean="0"/>
                        <a:t>endeavour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smtClean="0"/>
                        <a:t>encyclopedia  </a:t>
                      </a:r>
                    </a:p>
                    <a:p>
                      <a:r>
                        <a:rPr lang="en-US" altLang="zh-CN" sz="2800" dirty="0" smtClean="0"/>
                        <a:t>fiber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/>
                        <a:t>foetus</a:t>
                      </a:r>
                      <a:r>
                        <a:rPr lang="en-US" altLang="zh-CN" sz="2800" dirty="0" smtClean="0"/>
                        <a:t> </a:t>
                      </a:r>
                      <a:endParaRPr lang="en-US" altLang="zh-CN" sz="2800" dirty="0" smtClean="0"/>
                    </a:p>
                    <a:p>
                      <a:r>
                        <a:rPr lang="en-US" altLang="zh-CN" sz="2800" dirty="0" smtClean="0"/>
                        <a:t>instalment </a:t>
                      </a:r>
                    </a:p>
                    <a:p>
                      <a:r>
                        <a:rPr lang="en-US" altLang="zh-CN" sz="2800" dirty="0" err="1" smtClean="0"/>
                        <a:t>labour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err="1" smtClean="0"/>
                        <a:t>paediatric</a:t>
                      </a:r>
                      <a:r>
                        <a:rPr lang="en-US" altLang="zh-CN" sz="2800" dirty="0" smtClean="0"/>
                        <a:t>  </a:t>
                      </a:r>
                    </a:p>
                    <a:p>
                      <a:r>
                        <a:rPr lang="en-US" altLang="zh-CN" sz="2800" dirty="0" smtClean="0"/>
                        <a:t>plough </a:t>
                      </a:r>
                    </a:p>
                    <a:p>
                      <a:r>
                        <a:rPr lang="en-US" altLang="zh-CN" sz="2800" dirty="0" err="1" smtClean="0"/>
                        <a:t>programme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err="1" smtClean="0"/>
                        <a:t>rigour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err="1" smtClean="0"/>
                        <a:t>sceptical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err="1" smtClean="0"/>
                        <a:t>skilful</a:t>
                      </a:r>
                      <a:r>
                        <a:rPr lang="en-US" altLang="zh-CN" sz="2800" dirty="0" smtClean="0"/>
                        <a:t> </a:t>
                      </a:r>
                    </a:p>
                    <a:p>
                      <a:r>
                        <a:rPr lang="en-US" altLang="zh-CN" sz="2800" dirty="0" smtClean="0"/>
                        <a:t>travelled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fetus </a:t>
                      </a:r>
                      <a:endParaRPr lang="en-US" altLang="zh-CN" sz="2800" dirty="0" smtClean="0"/>
                    </a:p>
                    <a:p>
                      <a:r>
                        <a:rPr lang="en-US" altLang="zh-CN" sz="2800" dirty="0" smtClean="0"/>
                        <a:t>installment </a:t>
                      </a:r>
                    </a:p>
                    <a:p>
                      <a:r>
                        <a:rPr lang="en-US" altLang="zh-CN" sz="2800" dirty="0" smtClean="0"/>
                        <a:t>labor </a:t>
                      </a:r>
                    </a:p>
                    <a:p>
                      <a:r>
                        <a:rPr lang="en-US" altLang="zh-CN" sz="2800" dirty="0" smtClean="0"/>
                        <a:t>pediatric </a:t>
                      </a:r>
                    </a:p>
                    <a:p>
                      <a:r>
                        <a:rPr lang="en-US" altLang="zh-CN" sz="2800" dirty="0" smtClean="0"/>
                        <a:t>plow </a:t>
                      </a:r>
                    </a:p>
                    <a:p>
                      <a:r>
                        <a:rPr lang="en-US" altLang="zh-CN" sz="2800" dirty="0" smtClean="0"/>
                        <a:t>program </a:t>
                      </a:r>
                    </a:p>
                    <a:p>
                      <a:r>
                        <a:rPr lang="en-US" altLang="zh-CN" sz="2800" dirty="0" smtClean="0"/>
                        <a:t>rigor </a:t>
                      </a:r>
                    </a:p>
                    <a:p>
                      <a:r>
                        <a:rPr lang="en-US" altLang="zh-CN" sz="2800" dirty="0" smtClean="0"/>
                        <a:t>skeptical </a:t>
                      </a:r>
                    </a:p>
                    <a:p>
                      <a:r>
                        <a:rPr lang="en-US" altLang="zh-CN" sz="2800" dirty="0" smtClean="0"/>
                        <a:t>Skillful</a:t>
                      </a:r>
                    </a:p>
                    <a:p>
                      <a:r>
                        <a:rPr lang="en-US" altLang="zh-CN" sz="2800" dirty="0" smtClean="0"/>
                        <a:t>traveled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4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1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9680" y="2444250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If you are writing for a British university or a  British journal, you  should use the British spelling. </a:t>
            </a:r>
            <a:endParaRPr lang="zh-CN" altLang="en-US" sz="4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4968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 note on British or US spelling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5665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196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Calibri</vt:lpstr>
      <vt:lpstr>Calibri Light</vt:lpstr>
      <vt:lpstr>回顾</vt:lpstr>
      <vt:lpstr>A note on British or US spelling</vt:lpstr>
      <vt:lpstr>A note on British or US spelling</vt:lpstr>
      <vt:lpstr>A note on British or US spelling</vt:lpstr>
      <vt:lpstr>A note on British or US spelling</vt:lpstr>
      <vt:lpstr>Here are some other differences: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British or US spelling</dc:title>
  <dc:creator>Windows 用户</dc:creator>
  <cp:lastModifiedBy>Windows 用户</cp:lastModifiedBy>
  <cp:revision>3</cp:revision>
  <dcterms:created xsi:type="dcterms:W3CDTF">2019-04-14T01:48:06Z</dcterms:created>
  <dcterms:modified xsi:type="dcterms:W3CDTF">2019-04-14T01:58:54Z</dcterms:modified>
</cp:coreProperties>
</file>