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8" d="100"/>
          <a:sy n="58" d="100"/>
        </p:scale>
        <p:origin x="78" y="1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54EF0D9A-B261-4887-9F26-9B87F1333276}" type="datetimeFigureOut">
              <a:rPr lang="zh-CN" altLang="en-US" smtClean="0"/>
              <a:t>2019/4/14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2E59207-62DA-4CFD-8385-97AF765DD5F2}"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3521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4EF0D9A-B261-4887-9F26-9B87F1333276}" type="datetimeFigureOut">
              <a:rPr lang="zh-CN" altLang="en-US" smtClean="0"/>
              <a:t>2019/4/14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2E59207-62DA-4CFD-8385-97AF765DD5F2}" type="slidenum">
              <a:rPr lang="zh-CN" altLang="en-US" smtClean="0"/>
              <a:t>‹#›</a:t>
            </a:fld>
            <a:endParaRPr lang="zh-CN" altLang="en-US"/>
          </a:p>
        </p:txBody>
      </p:sp>
    </p:spTree>
    <p:extLst>
      <p:ext uri="{BB962C8B-B14F-4D97-AF65-F5344CB8AC3E}">
        <p14:creationId xmlns:p14="http://schemas.microsoft.com/office/powerpoint/2010/main" val="537991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4EF0D9A-B261-4887-9F26-9B87F1333276}" type="datetimeFigureOut">
              <a:rPr lang="zh-CN" altLang="en-US" smtClean="0"/>
              <a:t>2019/4/14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2E59207-62DA-4CFD-8385-97AF765DD5F2}" type="slidenum">
              <a:rPr lang="zh-CN" altLang="en-US" smtClean="0"/>
              <a:t>‹#›</a:t>
            </a:fld>
            <a:endParaRPr lang="zh-CN" altLang="en-US"/>
          </a:p>
        </p:txBody>
      </p:sp>
    </p:spTree>
    <p:extLst>
      <p:ext uri="{BB962C8B-B14F-4D97-AF65-F5344CB8AC3E}">
        <p14:creationId xmlns:p14="http://schemas.microsoft.com/office/powerpoint/2010/main" val="1918330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4EF0D9A-B261-4887-9F26-9B87F1333276}" type="datetimeFigureOut">
              <a:rPr lang="zh-CN" altLang="en-US" smtClean="0"/>
              <a:t>2019/4/14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2E59207-62DA-4CFD-8385-97AF765DD5F2}" type="slidenum">
              <a:rPr lang="zh-CN" altLang="en-US" smtClean="0"/>
              <a:t>‹#›</a:t>
            </a:fld>
            <a:endParaRPr lang="zh-CN" altLang="en-US"/>
          </a:p>
        </p:txBody>
      </p:sp>
    </p:spTree>
    <p:extLst>
      <p:ext uri="{BB962C8B-B14F-4D97-AF65-F5344CB8AC3E}">
        <p14:creationId xmlns:p14="http://schemas.microsoft.com/office/powerpoint/2010/main" val="2983086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54EF0D9A-B261-4887-9F26-9B87F1333276}" type="datetimeFigureOut">
              <a:rPr lang="zh-CN" altLang="en-US" smtClean="0"/>
              <a:t>2019/4/14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2E59207-62DA-4CFD-8385-97AF765DD5F2}"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3563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54EF0D9A-B261-4887-9F26-9B87F1333276}" type="datetimeFigureOut">
              <a:rPr lang="zh-CN" altLang="en-US" smtClean="0"/>
              <a:t>2019/4/14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2E59207-62DA-4CFD-8385-97AF765DD5F2}" type="slidenum">
              <a:rPr lang="zh-CN" altLang="en-US" smtClean="0"/>
              <a:t>‹#›</a:t>
            </a:fld>
            <a:endParaRPr lang="zh-CN" altLang="en-US"/>
          </a:p>
        </p:txBody>
      </p:sp>
    </p:spTree>
    <p:extLst>
      <p:ext uri="{BB962C8B-B14F-4D97-AF65-F5344CB8AC3E}">
        <p14:creationId xmlns:p14="http://schemas.microsoft.com/office/powerpoint/2010/main" val="3915357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4EF0D9A-B261-4887-9F26-9B87F1333276}" type="datetimeFigureOut">
              <a:rPr lang="zh-CN" altLang="en-US" smtClean="0"/>
              <a:t>2019/4/14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2E59207-62DA-4CFD-8385-97AF765DD5F2}" type="slidenum">
              <a:rPr lang="zh-CN" altLang="en-US" smtClean="0"/>
              <a:t>‹#›</a:t>
            </a:fld>
            <a:endParaRPr lang="zh-CN" altLang="en-US"/>
          </a:p>
        </p:txBody>
      </p:sp>
    </p:spTree>
    <p:extLst>
      <p:ext uri="{BB962C8B-B14F-4D97-AF65-F5344CB8AC3E}">
        <p14:creationId xmlns:p14="http://schemas.microsoft.com/office/powerpoint/2010/main" val="2865219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4EF0D9A-B261-4887-9F26-9B87F1333276}" type="datetimeFigureOut">
              <a:rPr lang="zh-CN" altLang="en-US" smtClean="0"/>
              <a:t>2019/4/14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2E59207-62DA-4CFD-8385-97AF765DD5F2}" type="slidenum">
              <a:rPr lang="zh-CN" altLang="en-US" smtClean="0"/>
              <a:t>‹#›</a:t>
            </a:fld>
            <a:endParaRPr lang="zh-CN" altLang="en-US"/>
          </a:p>
        </p:txBody>
      </p:sp>
    </p:spTree>
    <p:extLst>
      <p:ext uri="{BB962C8B-B14F-4D97-AF65-F5344CB8AC3E}">
        <p14:creationId xmlns:p14="http://schemas.microsoft.com/office/powerpoint/2010/main" val="1222913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4EF0D9A-B261-4887-9F26-9B87F1333276}" type="datetimeFigureOut">
              <a:rPr lang="zh-CN" altLang="en-US" smtClean="0"/>
              <a:t>2019/4/14</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62E59207-62DA-4CFD-8385-97AF765DD5F2}" type="slidenum">
              <a:rPr lang="zh-CN" altLang="en-US" smtClean="0"/>
              <a:t>‹#›</a:t>
            </a:fld>
            <a:endParaRPr lang="zh-CN" altLang="en-US"/>
          </a:p>
        </p:txBody>
      </p:sp>
    </p:spTree>
    <p:extLst>
      <p:ext uri="{BB962C8B-B14F-4D97-AF65-F5344CB8AC3E}">
        <p14:creationId xmlns:p14="http://schemas.microsoft.com/office/powerpoint/2010/main" val="1505962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4EF0D9A-B261-4887-9F26-9B87F1333276}" type="datetimeFigureOut">
              <a:rPr lang="zh-CN" altLang="en-US" smtClean="0"/>
              <a:t>2019/4/14</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2E59207-62DA-4CFD-8385-97AF765DD5F2}" type="slidenum">
              <a:rPr lang="zh-CN" altLang="en-US" smtClean="0"/>
              <a:t>‹#›</a:t>
            </a:fld>
            <a:endParaRPr lang="zh-CN" altLang="en-US"/>
          </a:p>
        </p:txBody>
      </p:sp>
    </p:spTree>
    <p:extLst>
      <p:ext uri="{BB962C8B-B14F-4D97-AF65-F5344CB8AC3E}">
        <p14:creationId xmlns:p14="http://schemas.microsoft.com/office/powerpoint/2010/main" val="2761362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54EF0D9A-B261-4887-9F26-9B87F1333276}" type="datetimeFigureOut">
              <a:rPr lang="zh-CN" altLang="en-US" smtClean="0"/>
              <a:t>2019/4/14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2E59207-62DA-4CFD-8385-97AF765DD5F2}" type="slidenum">
              <a:rPr lang="zh-CN" altLang="en-US" smtClean="0"/>
              <a:t>‹#›</a:t>
            </a:fld>
            <a:endParaRPr lang="zh-CN" altLang="en-US"/>
          </a:p>
        </p:txBody>
      </p:sp>
    </p:spTree>
    <p:extLst>
      <p:ext uri="{BB962C8B-B14F-4D97-AF65-F5344CB8AC3E}">
        <p14:creationId xmlns:p14="http://schemas.microsoft.com/office/powerpoint/2010/main" val="3748556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4EF0D9A-B261-4887-9F26-9B87F1333276}" type="datetimeFigureOut">
              <a:rPr lang="zh-CN" altLang="en-US" smtClean="0"/>
              <a:t>2019/4/14</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2E59207-62DA-4CFD-8385-97AF765DD5F2}"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45849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A note on the writing process</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640350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Tip No.  8. Talk about your writing</a:t>
            </a:r>
            <a:endParaRPr lang="zh-CN" altLang="en-US" dirty="0"/>
          </a:p>
        </p:txBody>
      </p:sp>
      <p:sp>
        <p:nvSpPr>
          <p:cNvPr id="3" name="内容占位符 2"/>
          <p:cNvSpPr>
            <a:spLocks noGrp="1"/>
          </p:cNvSpPr>
          <p:nvPr>
            <p:ph idx="1"/>
          </p:nvPr>
        </p:nvSpPr>
        <p:spPr>
          <a:xfrm>
            <a:off x="515389" y="1895610"/>
            <a:ext cx="11222182" cy="4189305"/>
          </a:xfrm>
        </p:spPr>
        <p:txBody>
          <a:bodyPr>
            <a:noAutofit/>
          </a:bodyPr>
          <a:lstStyle/>
          <a:p>
            <a:r>
              <a:rPr lang="en-US" altLang="zh-CN" sz="3200" dirty="0"/>
              <a:t> Writing is a very solitary activity and we tend not to talk about it to others. This is quite strange given that we spend so many hours on this activity.  Asking another person to read some of what you have written and to give feedback can be a very useful experience; particularly if the feedback is reciprocal and both of you receive constructive criticism. It is worth bearing in mind that academic writers often receive their papers back from journal editors or publishers asking them to make changes. You might also consider forming a group of writers like yourself. Together you can read each other’s writing and share the feedback. </a:t>
            </a:r>
            <a:endParaRPr lang="zh-CN" altLang="en-US" sz="3200" dirty="0"/>
          </a:p>
        </p:txBody>
      </p:sp>
    </p:spTree>
    <p:extLst>
      <p:ext uri="{BB962C8B-B14F-4D97-AF65-F5344CB8AC3E}">
        <p14:creationId xmlns:p14="http://schemas.microsoft.com/office/powerpoint/2010/main" val="2207791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 note on the writing process</a:t>
            </a:r>
            <a:endParaRPr lang="zh-CN" altLang="en-US" dirty="0"/>
          </a:p>
        </p:txBody>
      </p:sp>
      <p:sp>
        <p:nvSpPr>
          <p:cNvPr id="3" name="内容占位符 2"/>
          <p:cNvSpPr>
            <a:spLocks noGrp="1"/>
          </p:cNvSpPr>
          <p:nvPr>
            <p:ph idx="1"/>
          </p:nvPr>
        </p:nvSpPr>
        <p:spPr>
          <a:xfrm>
            <a:off x="1097280" y="2095116"/>
            <a:ext cx="10058400" cy="4023360"/>
          </a:xfrm>
        </p:spPr>
        <p:txBody>
          <a:bodyPr>
            <a:normAutofit/>
          </a:bodyPr>
          <a:lstStyle/>
          <a:p>
            <a:r>
              <a:rPr lang="en-US" altLang="zh-CN" sz="3600" dirty="0"/>
              <a:t>So far this document has been about ‘what we write’. This final section comprises a set of notes which are concerned with ‘how’ we write. It is </a:t>
            </a:r>
            <a:r>
              <a:rPr lang="en-US" altLang="zh-CN" sz="3600" dirty="0" err="1"/>
              <a:t>organised</a:t>
            </a:r>
            <a:r>
              <a:rPr lang="en-US" altLang="zh-CN" sz="3600" dirty="0"/>
              <a:t> into a series of helpful tips. Although only two pages are devoted to these ideas, together they have the potential to make a significant deference to the quality and quantity of your written output. </a:t>
            </a:r>
            <a:endParaRPr lang="zh-CN" altLang="en-US" sz="3600" dirty="0"/>
          </a:p>
        </p:txBody>
      </p:sp>
    </p:spTree>
    <p:extLst>
      <p:ext uri="{BB962C8B-B14F-4D97-AF65-F5344CB8AC3E}">
        <p14:creationId xmlns:p14="http://schemas.microsoft.com/office/powerpoint/2010/main" val="1853292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Tip No. 1. The importance of </a:t>
            </a:r>
            <a:r>
              <a:rPr lang="en-US" altLang="zh-CN" dirty="0" smtClean="0"/>
              <a:t>planning</a:t>
            </a:r>
            <a:endParaRPr lang="zh-CN" altLang="en-US" dirty="0"/>
          </a:p>
        </p:txBody>
      </p:sp>
      <p:sp>
        <p:nvSpPr>
          <p:cNvPr id="3" name="内容占位符 2"/>
          <p:cNvSpPr>
            <a:spLocks noGrp="1"/>
          </p:cNvSpPr>
          <p:nvPr>
            <p:ph idx="1"/>
          </p:nvPr>
        </p:nvSpPr>
        <p:spPr>
          <a:xfrm>
            <a:off x="1097280" y="1995364"/>
            <a:ext cx="10058400" cy="4023360"/>
          </a:xfrm>
        </p:spPr>
        <p:txBody>
          <a:bodyPr>
            <a:noAutofit/>
          </a:bodyPr>
          <a:lstStyle/>
          <a:p>
            <a:r>
              <a:rPr lang="en-US" altLang="zh-CN" sz="3200" dirty="0" smtClean="0"/>
              <a:t>Research </a:t>
            </a:r>
            <a:r>
              <a:rPr lang="en-US" altLang="zh-CN" sz="3200" dirty="0"/>
              <a:t>has shown that experienced writers plan extensively. Initially, planning may involve simply generating ideas and exploring the relationships between them schematically, as in the diagram to the right. At a more advance stage of the planning process, a chapter outline of the thesis or dissertation will be necessary. This will become more detailed as you work on your study. You need to think of a writing plan as a road map. Without a map, you will probably lose your way or travel in circles. </a:t>
            </a:r>
            <a:endParaRPr lang="zh-CN" altLang="en-US" sz="3200" dirty="0"/>
          </a:p>
        </p:txBody>
      </p:sp>
    </p:spTree>
    <p:extLst>
      <p:ext uri="{BB962C8B-B14F-4D97-AF65-F5344CB8AC3E}">
        <p14:creationId xmlns:p14="http://schemas.microsoft.com/office/powerpoint/2010/main" val="3478294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7280" y="236727"/>
            <a:ext cx="10058400" cy="1450757"/>
          </a:xfrm>
        </p:spPr>
        <p:txBody>
          <a:bodyPr/>
          <a:lstStyle/>
          <a:p>
            <a:r>
              <a:rPr lang="en-US" altLang="zh-CN" dirty="0"/>
              <a:t>Tip No. 2. Getting started</a:t>
            </a:r>
            <a:endParaRPr lang="zh-CN" altLang="en-US" dirty="0"/>
          </a:p>
        </p:txBody>
      </p:sp>
      <p:sp>
        <p:nvSpPr>
          <p:cNvPr id="3" name="内容占位符 2"/>
          <p:cNvSpPr>
            <a:spLocks noGrp="1"/>
          </p:cNvSpPr>
          <p:nvPr>
            <p:ph idx="1"/>
          </p:nvPr>
        </p:nvSpPr>
        <p:spPr>
          <a:xfrm>
            <a:off x="374073" y="1845735"/>
            <a:ext cx="11504814" cy="4338934"/>
          </a:xfrm>
        </p:spPr>
        <p:txBody>
          <a:bodyPr>
            <a:noAutofit/>
          </a:bodyPr>
          <a:lstStyle/>
          <a:p>
            <a:r>
              <a:rPr lang="en-US" altLang="zh-CN" sz="3200" dirty="0"/>
              <a:t>Many writers suffer from ‘writers’ block’; they find it difficult to get started. One way of overcoming this is to give yourself a short period of time (say four minutes), and without stopping, write whatever comes into your mind about the topic. The important thing to do is to keep writing, or if you are using a keyboard, to keep typing. Don’t worry about spelling of grammar – just keep producing words. You will be surprised at how much text you will produce and how many ideas are generated in such a short time. Now you can begin to </a:t>
            </a:r>
            <a:r>
              <a:rPr lang="en-US" altLang="zh-CN" sz="3200" dirty="0" err="1"/>
              <a:t>organise</a:t>
            </a:r>
            <a:r>
              <a:rPr lang="en-US" altLang="zh-CN" sz="3200" dirty="0"/>
              <a:t> the ideas you have produced, ensuring that they are written in logically developed and grammatically correct sentences. </a:t>
            </a:r>
            <a:endParaRPr lang="zh-CN" altLang="en-US" sz="3200" dirty="0"/>
          </a:p>
        </p:txBody>
      </p:sp>
    </p:spTree>
    <p:extLst>
      <p:ext uri="{BB962C8B-B14F-4D97-AF65-F5344CB8AC3E}">
        <p14:creationId xmlns:p14="http://schemas.microsoft.com/office/powerpoint/2010/main" val="221292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Tip No. 3. Be regular</a:t>
            </a:r>
            <a:endParaRPr lang="zh-CN" altLang="en-US" dirty="0"/>
          </a:p>
        </p:txBody>
      </p:sp>
      <p:sp>
        <p:nvSpPr>
          <p:cNvPr id="3" name="内容占位符 2"/>
          <p:cNvSpPr>
            <a:spLocks noGrp="1"/>
          </p:cNvSpPr>
          <p:nvPr>
            <p:ph idx="1"/>
          </p:nvPr>
        </p:nvSpPr>
        <p:spPr>
          <a:xfrm>
            <a:off x="548641" y="1995364"/>
            <a:ext cx="11188930" cy="4039676"/>
          </a:xfrm>
        </p:spPr>
        <p:txBody>
          <a:bodyPr>
            <a:noAutofit/>
          </a:bodyPr>
          <a:lstStyle/>
          <a:p>
            <a:r>
              <a:rPr lang="en-US" altLang="zh-CN" sz="3200" dirty="0"/>
              <a:t>You should timetable yourself so that you have a regular daily writing slot. This may seem obvious, but it is fundamental to ensuring the production of written text.  Timetable a writing period each day, and aim to produce some text every time. How much you produce will vary, and what you produce, even if it is just a few paragraphs, may only be in the initial draft stage. This is not so important. The important thing is that the writing becomes a part of your daily routine. Simply getting your body to sit in front of a computer at a certain time each day will produce results. </a:t>
            </a:r>
            <a:endParaRPr lang="zh-CN" altLang="en-US" sz="3200" dirty="0"/>
          </a:p>
        </p:txBody>
      </p:sp>
    </p:spTree>
    <p:extLst>
      <p:ext uri="{BB962C8B-B14F-4D97-AF65-F5344CB8AC3E}">
        <p14:creationId xmlns:p14="http://schemas.microsoft.com/office/powerpoint/2010/main" val="4257123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Tip No. 4. Keep a notebook</a:t>
            </a:r>
            <a:endParaRPr lang="zh-CN" altLang="en-US" dirty="0"/>
          </a:p>
        </p:txBody>
      </p:sp>
      <p:sp>
        <p:nvSpPr>
          <p:cNvPr id="3" name="内容占位符 2"/>
          <p:cNvSpPr>
            <a:spLocks noGrp="1"/>
          </p:cNvSpPr>
          <p:nvPr>
            <p:ph idx="1"/>
          </p:nvPr>
        </p:nvSpPr>
        <p:spPr>
          <a:xfrm>
            <a:off x="565265" y="1862051"/>
            <a:ext cx="11055928" cy="4156673"/>
          </a:xfrm>
        </p:spPr>
        <p:txBody>
          <a:bodyPr>
            <a:noAutofit/>
          </a:bodyPr>
          <a:lstStyle/>
          <a:p>
            <a:r>
              <a:rPr lang="en-US" altLang="zh-CN" sz="3200" dirty="0"/>
              <a:t> When we are writing up a major piece of work, many ideas and insights come to us when we are not actually writing. Often, some of the most insightful ideas emerge when we are in a non-</a:t>
            </a:r>
            <a:r>
              <a:rPr lang="en-US" altLang="zh-CN" sz="3200" dirty="0" err="1"/>
              <a:t>focussed</a:t>
            </a:r>
            <a:r>
              <a:rPr lang="en-US" altLang="zh-CN" sz="3200" dirty="0"/>
              <a:t> cognitive state, such as when we are walking, running or swimming. Unless you can capture these ideas soon after they come to you, they may be lost. A small notebook and a pen is probably the best way to capture these thoughts before they disappear. The notebook itself can become a place where you develop the ideas and even start to formulate how the ideas will be developed in textual form.</a:t>
            </a:r>
            <a:endParaRPr lang="zh-CN" altLang="en-US" sz="3200" dirty="0"/>
          </a:p>
        </p:txBody>
      </p:sp>
    </p:spTree>
    <p:extLst>
      <p:ext uri="{BB962C8B-B14F-4D97-AF65-F5344CB8AC3E}">
        <p14:creationId xmlns:p14="http://schemas.microsoft.com/office/powerpoint/2010/main" val="1943587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Tip No. 5. Understand the recursive process</a:t>
            </a:r>
            <a:endParaRPr lang="zh-CN" altLang="en-US" dirty="0"/>
          </a:p>
        </p:txBody>
      </p:sp>
      <p:sp>
        <p:nvSpPr>
          <p:cNvPr id="3" name="内容占位符 2"/>
          <p:cNvSpPr>
            <a:spLocks noGrp="1"/>
          </p:cNvSpPr>
          <p:nvPr>
            <p:ph idx="1"/>
          </p:nvPr>
        </p:nvSpPr>
        <p:spPr>
          <a:xfrm>
            <a:off x="781396" y="1995364"/>
            <a:ext cx="10374284" cy="4023360"/>
          </a:xfrm>
        </p:spPr>
        <p:txBody>
          <a:bodyPr>
            <a:noAutofit/>
          </a:bodyPr>
          <a:lstStyle/>
          <a:p>
            <a:r>
              <a:rPr lang="en-US" altLang="zh-CN" sz="3200" dirty="0"/>
              <a:t>Writing at the academic level is not something we can do once and then leave. It is a recursive process. This means writers return to their initial texts, revising and redrafting them. This process is ongoing. In fact, many writers find it difficult to stop improving their writing, but with time being limited, they try to do as much as they can before the onset of a particular deadline. One thing we do know: successful writers write initial drafts, redraft, work on final drafts and then edit their work. </a:t>
            </a:r>
            <a:endParaRPr lang="zh-CN" altLang="en-US" sz="3200" dirty="0"/>
          </a:p>
        </p:txBody>
      </p:sp>
    </p:spTree>
    <p:extLst>
      <p:ext uri="{BB962C8B-B14F-4D97-AF65-F5344CB8AC3E}">
        <p14:creationId xmlns:p14="http://schemas.microsoft.com/office/powerpoint/2010/main" val="911001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Tip No. 6. Stand back from your writing</a:t>
            </a:r>
            <a:endParaRPr lang="zh-CN" altLang="en-US" dirty="0"/>
          </a:p>
        </p:txBody>
      </p:sp>
      <p:sp>
        <p:nvSpPr>
          <p:cNvPr id="3" name="内容占位符 2"/>
          <p:cNvSpPr>
            <a:spLocks noGrp="1"/>
          </p:cNvSpPr>
          <p:nvPr>
            <p:ph idx="1"/>
          </p:nvPr>
        </p:nvSpPr>
        <p:spPr>
          <a:xfrm>
            <a:off x="382385" y="1737360"/>
            <a:ext cx="11438313" cy="4281364"/>
          </a:xfrm>
        </p:spPr>
        <p:txBody>
          <a:bodyPr>
            <a:noAutofit/>
          </a:bodyPr>
          <a:lstStyle/>
          <a:p>
            <a:r>
              <a:rPr lang="en-US" altLang="zh-CN" sz="3000" dirty="0"/>
              <a:t>Think of yourself as a mountain climber. Most climbers, during a climb, can only see a few feet in front of their faces. They cannot see the whole mountain. They can see other mountains, but not the one they are climbing. To do this they need to move a few </a:t>
            </a:r>
            <a:r>
              <a:rPr lang="en-US" altLang="zh-CN" sz="3000" dirty="0" err="1"/>
              <a:t>kilometres</a:t>
            </a:r>
            <a:r>
              <a:rPr lang="en-US" altLang="zh-CN" sz="3000" dirty="0"/>
              <a:t> away. At such a distance, they can see the route they are planning and they can see how their planned route moves up the mountain. As a writer, you should ask yourself:  Is the route to the ‘top’ unbroken? Do all the minor ‘steps’ move upwards? Can the minor ‘steps’ be ‘carried out’ more clearly? The best way to create a sense of distance with your writing is with time:  Leave it a few days, or longer, and comeback to your writing with fresh eyes and with a better sense of the overall structure. </a:t>
            </a:r>
          </a:p>
          <a:p>
            <a:r>
              <a:rPr lang="en-US" altLang="zh-CN" sz="3000" dirty="0"/>
              <a:t> </a:t>
            </a:r>
            <a:endParaRPr lang="zh-CN" altLang="en-US" sz="3000" dirty="0"/>
          </a:p>
        </p:txBody>
      </p:sp>
    </p:spTree>
    <p:extLst>
      <p:ext uri="{BB962C8B-B14F-4D97-AF65-F5344CB8AC3E}">
        <p14:creationId xmlns:p14="http://schemas.microsoft.com/office/powerpoint/2010/main" val="4088946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Tip No. 7. Read your own writing</a:t>
            </a:r>
            <a:endParaRPr lang="zh-CN" altLang="en-US" dirty="0"/>
          </a:p>
        </p:txBody>
      </p:sp>
      <p:sp>
        <p:nvSpPr>
          <p:cNvPr id="3" name="内容占位符 2"/>
          <p:cNvSpPr>
            <a:spLocks noGrp="1"/>
          </p:cNvSpPr>
          <p:nvPr>
            <p:ph idx="1"/>
          </p:nvPr>
        </p:nvSpPr>
        <p:spPr>
          <a:xfrm>
            <a:off x="781396" y="1995364"/>
            <a:ext cx="10374284" cy="4023360"/>
          </a:xfrm>
        </p:spPr>
        <p:txBody>
          <a:bodyPr>
            <a:noAutofit/>
          </a:bodyPr>
          <a:lstStyle/>
          <a:p>
            <a:r>
              <a:rPr lang="en-US" altLang="zh-CN" sz="3200" dirty="0"/>
              <a:t> Read what you have written back to yourself, out loud if necessary, and ask yourself: </a:t>
            </a:r>
            <a:r>
              <a:rPr lang="en-US" altLang="zh-CN" sz="3200" dirty="0" err="1"/>
              <a:t>i</a:t>
            </a:r>
            <a:r>
              <a:rPr lang="en-US" altLang="zh-CN" sz="3200" dirty="0"/>
              <a:t>) do I understand what I have written? ii) does it sound natural?  Reading your text out load is actually the best way of checking this. If what you have written doesn’t sound right to you when you do this, it is probably badly written. One famous French writer (Gustav Flaubert) used to shout out his manuscripts before sending them off to be published. He claimed that bad writing never passed this simple test. </a:t>
            </a:r>
            <a:endParaRPr lang="zh-CN" altLang="en-US" sz="3200" dirty="0"/>
          </a:p>
        </p:txBody>
      </p:sp>
    </p:spTree>
    <p:extLst>
      <p:ext uri="{BB962C8B-B14F-4D97-AF65-F5344CB8AC3E}">
        <p14:creationId xmlns:p14="http://schemas.microsoft.com/office/powerpoint/2010/main" val="4140422431"/>
      </p:ext>
    </p:extLst>
  </p:cSld>
  <p:clrMapOvr>
    <a:masterClrMapping/>
  </p:clrMapOvr>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25</TotalTime>
  <Words>1112</Words>
  <Application>Microsoft Office PowerPoint</Application>
  <PresentationFormat>宽屏</PresentationFormat>
  <Paragraphs>20</Paragraphs>
  <Slides>10</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10</vt:i4>
      </vt:variant>
    </vt:vector>
  </HeadingPairs>
  <TitlesOfParts>
    <vt:vector size="14" baseType="lpstr">
      <vt:lpstr>宋体</vt:lpstr>
      <vt:lpstr>Calibri</vt:lpstr>
      <vt:lpstr>Calibri Light</vt:lpstr>
      <vt:lpstr>回顾</vt:lpstr>
      <vt:lpstr>A note on the writing process</vt:lpstr>
      <vt:lpstr>A note on the writing process</vt:lpstr>
      <vt:lpstr>Tip No. 1. The importance of planning</vt:lpstr>
      <vt:lpstr>Tip No. 2. Getting started</vt:lpstr>
      <vt:lpstr>Tip No. 3. Be regular</vt:lpstr>
      <vt:lpstr>Tip No. 4. Keep a notebook</vt:lpstr>
      <vt:lpstr>Tip No. 5. Understand the recursive process</vt:lpstr>
      <vt:lpstr>Tip No. 6. Stand back from your writing</vt:lpstr>
      <vt:lpstr>Tip No. 7. Read your own writing</vt:lpstr>
      <vt:lpstr>Tip No.  8. Talk about your writing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note on the writing process</dc:title>
  <dc:creator>Windows 用户</dc:creator>
  <cp:lastModifiedBy>Windows 用户</cp:lastModifiedBy>
  <cp:revision>5</cp:revision>
  <dcterms:created xsi:type="dcterms:W3CDTF">2019-04-14T02:53:57Z</dcterms:created>
  <dcterms:modified xsi:type="dcterms:W3CDTF">2019-04-14T03:19:55Z</dcterms:modified>
</cp:coreProperties>
</file>