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c06be44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c06be44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c06be4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cc06be4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c06be4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c06be4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c06be44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c06be44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cc06be4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cc06be4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COLOMBIA ES EL PAÍS DEL EMPRENDIMIENTO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16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Pero el 95% de las empresas no licitan porque piensan que están “amarrados”, no saben </a:t>
            </a:r>
            <a:r>
              <a:rPr lang="es"/>
              <a:t>cómo</a:t>
            </a:r>
            <a:r>
              <a:rPr lang="es"/>
              <a:t> o les resulta muy costoso.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72" y="2761500"/>
            <a:ext cx="5492851" cy="20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8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5BA"/>
                </a:solidFill>
              </a:rPr>
              <a:t>CIRCULO VICIOSO</a:t>
            </a:r>
            <a:endParaRPr b="1">
              <a:solidFill>
                <a:srgbClr val="4335BA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350" y="1073476"/>
            <a:ext cx="3439300" cy="35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516350" y="1152475"/>
            <a:ext cx="25521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LICITAR ES DISPENDIOSO, COSTOSO Y CORRUPTO.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344175" y="3412200"/>
            <a:ext cx="25521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Las PYMES no licitan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3514650"/>
            <a:ext cx="25521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50% de licitaciones tienen 1 </a:t>
            </a:r>
            <a:r>
              <a:rPr lang="es"/>
              <a:t>unico</a:t>
            </a:r>
            <a:r>
              <a:rPr lang="es"/>
              <a:t> oferente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34125" y="1152475"/>
            <a:ext cx="25521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Siempre ganan los mismos. Ser corrupto es muy fácil y rentable.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B7B7B7"/>
                </a:solidFill>
              </a:rPr>
              <a:t>SOLUCIÓN/DEMO</a:t>
            </a:r>
            <a:endParaRPr b="1" sz="3600">
              <a:solidFill>
                <a:srgbClr val="B7B7B7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478125"/>
            <a:ext cx="4831800" cy="18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Resumen de licitación que ahorra más de 3 horas de </a:t>
            </a:r>
            <a:r>
              <a:rPr lang="es"/>
              <a:t>análisis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Índice</a:t>
            </a:r>
            <a:r>
              <a:rPr lang="es"/>
              <a:t> de Transparencia de cada licitación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22516"/>
          <a:stretch/>
        </p:blipFill>
        <p:spPr>
          <a:xfrm>
            <a:off x="5746500" y="1"/>
            <a:ext cx="33975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00" y="4274575"/>
            <a:ext cx="2467174" cy="3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8275" y="3735275"/>
            <a:ext cx="2357550" cy="12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688" y="673614"/>
            <a:ext cx="3439300" cy="35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6294988" y="827713"/>
            <a:ext cx="26625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4335BA"/>
                </a:solidFill>
              </a:rPr>
              <a:t>Ganar contratos </a:t>
            </a:r>
            <a:r>
              <a:rPr b="1" lang="es">
                <a:solidFill>
                  <a:srgbClr val="4335BA"/>
                </a:solidFill>
              </a:rPr>
              <a:t>es cada vez más  fácil, barato y transparente.</a:t>
            </a:r>
            <a:endParaRPr b="1">
              <a:solidFill>
                <a:srgbClr val="4335BA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6258338" y="3165638"/>
            <a:ext cx="26625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4335BA"/>
                </a:solidFill>
              </a:rPr>
              <a:t>M</a:t>
            </a:r>
            <a:r>
              <a:rPr b="1" lang="es">
                <a:solidFill>
                  <a:srgbClr val="4335BA"/>
                </a:solidFill>
              </a:rPr>
              <a:t>ás empresas empiezan a participar y ganar</a:t>
            </a:r>
            <a:endParaRPr b="1">
              <a:solidFill>
                <a:srgbClr val="4335BA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86513" y="3137288"/>
            <a:ext cx="2803200" cy="1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4335BA"/>
                </a:solidFill>
              </a:rPr>
              <a:t>Habrá</a:t>
            </a:r>
            <a:r>
              <a:rPr b="1" lang="es">
                <a:solidFill>
                  <a:srgbClr val="4335BA"/>
                </a:solidFill>
              </a:rPr>
              <a:t> muchos más oferentes, por lo que estarán más vigiladas</a:t>
            </a:r>
            <a:endParaRPr b="1">
              <a:solidFill>
                <a:srgbClr val="4335BA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43625" y="898875"/>
            <a:ext cx="2889000" cy="790800"/>
          </a:xfrm>
          <a:prstGeom prst="rect">
            <a:avLst/>
          </a:prstGeom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29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4335BA"/>
                </a:solidFill>
              </a:rPr>
              <a:t>CONTRATACIÓN JUSTA Y TRANSPARENTE</a:t>
            </a:r>
            <a:endParaRPr b="1">
              <a:solidFill>
                <a:srgbClr val="4335BA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47571" l="16261" r="12791" t="42313"/>
          <a:stretch/>
        </p:blipFill>
        <p:spPr>
          <a:xfrm>
            <a:off x="3426974" y="2143950"/>
            <a:ext cx="2296725" cy="633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su apoyo...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ASEGURAREMOS QUE EL DINERO DE NUESTROS IMPUESTOS SE UTILICE EN LO QUE REALMENTE NECESITA COLOMBIA</a:t>
            </a:r>
            <a:endParaRPr b="1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47571" l="16261" r="12791" t="42313"/>
          <a:stretch/>
        </p:blipFill>
        <p:spPr>
          <a:xfrm>
            <a:off x="3423637" y="3412350"/>
            <a:ext cx="2296725" cy="633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