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A662-8CA4-4D58-B6D7-A144206C3455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37F9-099B-451D-B7DB-01F1C6895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11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A662-8CA4-4D58-B6D7-A144206C3455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37F9-099B-451D-B7DB-01F1C6895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86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A662-8CA4-4D58-B6D7-A144206C3455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37F9-099B-451D-B7DB-01F1C6895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A662-8CA4-4D58-B6D7-A144206C3455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37F9-099B-451D-B7DB-01F1C6895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17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A662-8CA4-4D58-B6D7-A144206C3455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37F9-099B-451D-B7DB-01F1C6895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30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A662-8CA4-4D58-B6D7-A144206C3455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37F9-099B-451D-B7DB-01F1C6895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85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A662-8CA4-4D58-B6D7-A144206C3455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37F9-099B-451D-B7DB-01F1C6895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90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A662-8CA4-4D58-B6D7-A144206C3455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37F9-099B-451D-B7DB-01F1C6895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83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A662-8CA4-4D58-B6D7-A144206C3455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37F9-099B-451D-B7DB-01F1C6895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36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A662-8CA4-4D58-B6D7-A144206C3455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37F9-099B-451D-B7DB-01F1C6895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41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A662-8CA4-4D58-B6D7-A144206C3455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37F9-099B-451D-B7DB-01F1C6895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75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1A662-8CA4-4D58-B6D7-A144206C3455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B37F9-099B-451D-B7DB-01F1C6895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97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SLA approach and WAC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89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Main research questions – Meeting 23/08/2018	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Exploit communication to reduce inter-area oscillations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Is it reasonable to assume that neighbouring generators (in terms of geographic distance) can communicate?</a:t>
            </a:r>
          </a:p>
          <a:p>
            <a:r>
              <a:rPr lang="en-GB" dirty="0" smtClean="0"/>
              <a:t>Can SLA be used to eliminate\attenuate inter-area oscillations? If yes, how is it when compared with other approaches?</a:t>
            </a:r>
            <a:endParaRPr lang="en-GB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Fix the communication structure and compare the solution obtained by the resulting non-convex optimisation problem for both the static and dynamic controller.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Can we design the communication pattern (contained in this fixed structure) by using L1 regularisation?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17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SLA approach and WAC</vt:lpstr>
      <vt:lpstr>Main research questions – Meeting 23/08/2018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 approach and WAC</dc:title>
  <dc:creator>Licio Bruno</dc:creator>
  <cp:lastModifiedBy>Licio Bruno</cp:lastModifiedBy>
  <cp:revision>1</cp:revision>
  <dcterms:created xsi:type="dcterms:W3CDTF">2018-08-24T08:49:02Z</dcterms:created>
  <dcterms:modified xsi:type="dcterms:W3CDTF">2018-08-24T08:49:56Z</dcterms:modified>
</cp:coreProperties>
</file>