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Turnero ZS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Sistema de Gestión de Turnos</a:t>
            </a:r>
          </a:p>
          <a:p>
            <a:r>
              <a:t>Para Centros de Salud Argentinos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6: Confirmar Carga de Paciente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Finalizar carga del paciente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Pasos: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1. Clic en botón 'Cargar Paciente'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2. Modal se cierra automáticamente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3. Paciente aparece en la cola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4. Estado según selección (Pendiente o Disponible)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5. Hora de carga se registra automáticamente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6. </a:t>
            </a:r>
            <a:r>
              <a:rPr lang="es-AR" noProof="0" dirty="0" err="1"/>
              <a:t>Optimistic</a:t>
            </a:r>
            <a:r>
              <a:rPr lang="es-AR" noProof="0" dirty="0"/>
              <a:t> UI: aparece inmediatamente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08-cargar-paciente-submit.mp4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7: Gestión de Pacientes en Cola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📋 Vista completa de la cola del día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Información visible por paciente: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Número de orden (001, 002, 003, etc.)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Nombre y DNI del paciente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Servicio solicitado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Estado con código de color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Profesional y consultorio asignado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Hora de carga (con 🕐 </a:t>
            </a:r>
            <a:r>
              <a:rPr lang="es-AR" noProof="0" dirty="0" err="1"/>
              <a:t>icon</a:t>
            </a:r>
            <a:r>
              <a:rPr lang="es-AR" noProof="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Botones de acción según estado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09-cola-pacientes-overview.mp4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6000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sz="4000" dirty="0"/>
              <a:t>Demo 8: </a:t>
            </a:r>
            <a:r>
              <a:rPr lang="es-AR" sz="4000" noProof="0" dirty="0"/>
              <a:t>Habilitar Paciente </a:t>
            </a:r>
            <a:endParaRPr lang="es-AR" sz="4000" dirty="0"/>
          </a:p>
          <a:p>
            <a:pPr>
              <a:defRPr sz="4400" b="1">
                <a:solidFill>
                  <a:srgbClr val="0F172A"/>
                </a:solidFill>
              </a:defRPr>
            </a:pPr>
            <a:r>
              <a:rPr sz="4000" dirty="0"/>
              <a:t>(</a:t>
            </a:r>
            <a:r>
              <a:rPr lang="es-AR" sz="4000" noProof="0" dirty="0"/>
              <a:t>Control de</a:t>
            </a:r>
            <a:r>
              <a:rPr sz="4000" dirty="0"/>
              <a:t> </a:t>
            </a:r>
            <a:r>
              <a:rPr lang="es-AR" sz="4000" noProof="0" dirty="0"/>
              <a:t>Permisos</a:t>
            </a:r>
            <a:r>
              <a:rPr sz="40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dirty="0"/>
              <a:t>🔒 </a:t>
            </a:r>
            <a:r>
              <a:rPr lang="es-AR" noProof="0" dirty="0"/>
              <a:t>Solo el </a:t>
            </a:r>
            <a:r>
              <a:rPr lang="es-AR" noProof="0" dirty="0" err="1"/>
              <a:t>admin</a:t>
            </a:r>
            <a:r>
              <a:rPr lang="es-AR" noProof="0" dirty="0"/>
              <a:t> que cargó el paciente puede habilitarlo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Casos: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Creador del paciente: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Ve botón 'Habilitar' activo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Puede cambiar de Pendiente a Disponible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❌ Otro usuario: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Ve botón 'Habilitar' deshabilitado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Muestra icono 🔒 (candado)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Explicación en </a:t>
            </a:r>
            <a:r>
              <a:rPr lang="es-AR" noProof="0" dirty="0" err="1"/>
              <a:t>tooltip</a:t>
            </a: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💡 Seguridad: Solo quien carga controla habilitación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6267153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10-habilitar-paciente.mp4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54746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9: Control de Permisos en Acción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🚫 Visualizar restricción de permisos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Escenario: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Paciente cargado por </a:t>
            </a:r>
            <a:r>
              <a:rPr lang="es-AR" noProof="0" dirty="0" err="1"/>
              <a:t>Admin</a:t>
            </a:r>
            <a:r>
              <a:rPr lang="es-AR" noProof="0" dirty="0"/>
              <a:t> 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</a:t>
            </a:r>
            <a:r>
              <a:rPr lang="es-AR" noProof="0" dirty="0" err="1"/>
              <a:t>Admin</a:t>
            </a:r>
            <a:r>
              <a:rPr lang="es-AR" noProof="0" dirty="0"/>
              <a:t> B intenta habilitar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Sistema muestra: Botón deshabilitado con 🔒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Beneficios: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Responsabilidad clara (quién cargó, quién habilita)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Previene cambios no autorizados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Trazabilidad del proceso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Seguridad del flujo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11-permiso-denegado.mp4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3167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10: Llamar Paciente (Audio TTS)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📢 Sistema de llamada con audio en español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Proceso: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1. Seleccionar paciente en estado 'Disponible'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2. Clic en botón 'Llamar'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3. Audio TTS anuncia: 'Paciente [nombre], consultorio [número]'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4. Duración: ~11 segundos (dos anuncios)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5. Estado cambia a 'Llamado'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💡 Diferenciador: Audio generado en tiempo real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💡 Accesibilidad: Ayuda a pacientes con discapacidad visual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5967234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rPr dirty="0"/>
              <a:t>📹 Video: 12-llamar-paciente.mp4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7233" y="274320"/>
            <a:ext cx="894443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11: Registrar Atención Completada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✓ Marcar paciente como atendido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Proceso: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1. Paciente en estado 'Llamado' (en consulta)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2. Clic en botón 'Registrar Atención'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3. Estado cambia a 'Atendido'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4. </a:t>
            </a:r>
            <a:r>
              <a:rPr lang="es-AR" noProof="0" dirty="0" err="1"/>
              <a:t>Timestamp</a:t>
            </a:r>
            <a:r>
              <a:rPr lang="es-AR" noProof="0" dirty="0"/>
              <a:t> automático de fin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5. Paciente completa su flujo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Datos registrados: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Hora de carga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Hora de habilitación (si aplica)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Hora de llamada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Hora de atención completada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6290599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13-registrar-atencion.mp4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12: Filtros Avanzados (Parte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🔍 Filtrado por criterios individuales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Opciones de filtro: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Por Servicio (Enfermería, Laboratorio, etc.)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Por Profesional (Nombre del doctor)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Por Consultorio (A, B, C, etc.)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Por Estado (Pendiente, Disponible, Llamado, Atendido)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Interacción: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1. Seleccionar filtro en </a:t>
            </a:r>
            <a:r>
              <a:rPr lang="es-AR" noProof="0" dirty="0" err="1"/>
              <a:t>dropdown</a:t>
            </a:r>
            <a:endParaRPr lang="es-AR" noProof="0" dirty="0"/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2. Cola se actualiza inmediatamente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3. Mostrar cantidad de resultados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4. Botón 'Limpiar filtros' para resetear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880294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14-filtros-basicos.mp4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t>Demo 13: Filtros Avanzados (Parte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🔍 Combinación de múltiples filtros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Ejemplos: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Filtrar: Servicio=Cardiología + Estado=Disponible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Filtrar: Profesional=Dr. García + Estado=Pendiente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Filtrar: Consultorio=A + Servicio=Pediatría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Resultados: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Actualización en tiempo real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Contador de pacientes que cumplen criterios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Todos los filtros se aplican simultáneamente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Limpiar todo con un clic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15-filtros-multiples.mp4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0595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14: Pantalla Pública (Parte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📺 Visualización pública de la cola para pacientes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Características: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URL diferente: /pantalla/[</a:t>
            </a:r>
            <a:r>
              <a:rPr lang="es-AR" noProof="0" dirty="0" err="1"/>
              <a:t>institution</a:t>
            </a:r>
            <a:r>
              <a:rPr lang="es-AR" noProof="0" dirty="0"/>
              <a:t>-id]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Requiere </a:t>
            </a:r>
            <a:r>
              <a:rPr lang="es-AR" noProof="0" dirty="0" err="1"/>
              <a:t>login</a:t>
            </a:r>
            <a:r>
              <a:rPr lang="es-AR" noProof="0" dirty="0"/>
              <a:t> (o solo rol 'pantalla')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Información clara y legible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Diseño atractivo y simple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Actualización automática en tiempo real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Responsive (funciona en TV, </a:t>
            </a:r>
            <a:r>
              <a:rPr lang="es-AR" noProof="0" dirty="0" err="1"/>
              <a:t>tablet</a:t>
            </a:r>
            <a:r>
              <a:rPr lang="es-AR" noProof="0" dirty="0"/>
              <a:t>, </a:t>
            </a:r>
            <a:r>
              <a:rPr lang="es-AR" noProof="0" dirty="0" err="1"/>
              <a:t>mobile</a:t>
            </a:r>
            <a:r>
              <a:rPr lang="es-AR" noProof="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Información visible: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Próximo paciente a ser atendido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Servicio y profesional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Consultorio asignado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6281399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16-pantalla-publica-overview.mp4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65729" y="314272"/>
            <a:ext cx="88125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15: Sincronización en Tiempo Real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⚡ Actualización instantánea sin recargar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Flujo demostrativo: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1. Pantalla pública abierta en una TV/monitor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2. </a:t>
            </a:r>
            <a:r>
              <a:rPr lang="es-AR" noProof="0" dirty="0" err="1"/>
              <a:t>Admin</a:t>
            </a:r>
            <a:r>
              <a:rPr lang="es-AR" noProof="0" dirty="0"/>
              <a:t> carga paciente en </a:t>
            </a:r>
            <a:r>
              <a:rPr lang="es-AR" noProof="0" dirty="0" err="1"/>
              <a:t>dashboard</a:t>
            </a:r>
            <a:endParaRPr lang="es-AR" noProof="0" dirty="0"/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3. Paciente aparece INMEDIATAMENTE en pantalla (</a:t>
            </a:r>
            <a:r>
              <a:rPr lang="es-AR" noProof="0" dirty="0" err="1"/>
              <a:t>Supabase</a:t>
            </a:r>
            <a:r>
              <a:rPr lang="es-AR" noProof="0" dirty="0"/>
              <a:t> </a:t>
            </a:r>
            <a:r>
              <a:rPr lang="es-AR" noProof="0" dirty="0" err="1"/>
              <a:t>Realtime</a:t>
            </a:r>
            <a:r>
              <a:rPr lang="es-AR" noProof="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4. </a:t>
            </a:r>
            <a:r>
              <a:rPr lang="es-AR" noProof="0" dirty="0" err="1"/>
              <a:t>Admin</a:t>
            </a:r>
            <a:r>
              <a:rPr lang="es-AR" noProof="0" dirty="0"/>
              <a:t> habilita paciente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5. Estado se actualiza en pantalla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6. </a:t>
            </a:r>
            <a:r>
              <a:rPr lang="es-AR" noProof="0" dirty="0" err="1"/>
              <a:t>Admin</a:t>
            </a:r>
            <a:r>
              <a:rPr lang="es-AR" noProof="0" dirty="0"/>
              <a:t> llamar paciente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7. Cambio visible en tiempo real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💡 Tecnología: </a:t>
            </a:r>
            <a:r>
              <a:rPr lang="es-AR" noProof="0" dirty="0" err="1"/>
              <a:t>Supabase</a:t>
            </a:r>
            <a:r>
              <a:rPr lang="es-AR" noProof="0" dirty="0"/>
              <a:t> </a:t>
            </a:r>
            <a:r>
              <a:rPr lang="es-AR" noProof="0" dirty="0" err="1"/>
              <a:t>Realtime</a:t>
            </a:r>
            <a:r>
              <a:rPr lang="es-AR" noProof="0" dirty="0"/>
              <a:t> </a:t>
            </a:r>
            <a:r>
              <a:rPr lang="es-AR" noProof="0" dirty="0" err="1"/>
              <a:t>Channels</a:t>
            </a: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💡 Diferenciador: No requiere </a:t>
            </a:r>
            <a:r>
              <a:rPr lang="es-AR" noProof="0" dirty="0" err="1"/>
              <a:t>polling</a:t>
            </a:r>
            <a:r>
              <a:rPr lang="es-AR" noProof="0" dirty="0"/>
              <a:t> o refresco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6132248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17-pantalla-realtime.mp4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946031" y="274320"/>
            <a:ext cx="5251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Problema y Contexto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33489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❌ Demoras prolongadas en atención a pacientes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❌ Desorganización en las colas de espera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❌ Información fragmentada entre sistemas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❌ Falta de visibilidad en tiempo real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Solución: Sistema integrado de gestión de turnos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Contexto: Sistema de salud argentino (CAPS/Hospitales)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Objetivo: Reducir tiempos de espera y mejorar experiencia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366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16: Sistema de Roles y Permisos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👥 Diferentes vistas según rol del usuario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Roles implementados: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👤 </a:t>
            </a:r>
            <a:r>
              <a:rPr lang="es-AR" noProof="0" dirty="0" err="1"/>
              <a:t>Admin</a:t>
            </a:r>
            <a:r>
              <a:rPr lang="es-AR" noProof="0" dirty="0"/>
              <a:t>: Acceso completo (todos los servicios)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👤 Administrativo: Cargar pacientes, habilitar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👤 Médico: Solo sus servicios y pacientes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👤 Enfermería: Auxiliar del administrativo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👤 Pantalla: Solo lectura de cola pública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Demostración: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</a:t>
            </a:r>
            <a:r>
              <a:rPr lang="es-AR" noProof="0" dirty="0" err="1"/>
              <a:t>Login</a:t>
            </a:r>
            <a:r>
              <a:rPr lang="es-AR" noProof="0" dirty="0"/>
              <a:t> con diferentes usuarios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Mostrar interfaz diferente por rol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Explicar permisos de cada 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76" y="608076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18-roles-y-permisos.mp4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6816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17: Detalles de Paciente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ℹ️ Información completa de cada paciente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Datos visibles: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Nombre completo del paciente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DNI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Número de orden (001, 002, etc.)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Servicio seleccionado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Profesional asignado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Consultorio asignado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Hora de carga (con 🕐 </a:t>
            </a:r>
            <a:r>
              <a:rPr lang="es-AR" noProof="0" dirty="0" err="1"/>
              <a:t>icon</a:t>
            </a:r>
            <a:r>
              <a:rPr lang="es-AR" noProof="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Estado actual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</a:t>
            </a:r>
            <a:r>
              <a:rPr lang="es-AR" noProof="0" dirty="0" err="1"/>
              <a:t>Timestamps</a:t>
            </a:r>
            <a:r>
              <a:rPr lang="es-AR" noProof="0" dirty="0"/>
              <a:t> de transiciones (si aplica)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603504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19-info-paciente.mp4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t>Stack Tecnológico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4114800" cy="530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Frontend: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Next.js 15.5.2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React 19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TypeScript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Tailwind CSS 4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shadcn/ui 3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Testing: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Vitest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React Testing Library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152 tests passing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188720"/>
            <a:ext cx="3931920" cy="530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Backend: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Supabase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PostgreSQL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Supabase Auth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Supabase Realtime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DevOps: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GitHub Actions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Vercel Deployment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Row Level Security (RLS)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• Multi-tenancy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t>Métricas y Resultados Alcanzados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✅ Objetivos del MVP: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Reducir tiempo de espera en 25-40%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Disminuir absentismo en 10-20%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Alcanzar ≥85% ocupación de horarios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Mantener ≥95% trazabilidad completa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✅ Características implementadas: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Gestión de cola diaria en tiempo real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Sistema de llamada con audio TTS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Pantalla pública con Realtime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Control granular de permisos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152 tests automatizados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• Sin errores de typecheck/lint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t>Ventajas Competitivas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🚀 Sistema integrado (sin cambios en HSI)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⚡ Tiempo real (sin recargas)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📱 Responsive (desktop, tablet, mobile)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🔒 Seguro (RLS, autenticación, permisos)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🌐 Multi-tenancy (múltiples instituciones)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♿ Accesible (WCAG compliant)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📊 Escalable (PostgreSQL + Supabase)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🎯 Intuitivo (UI clara y lógica)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🎚️ Toggle para estado inicial (flexibilidad)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📢 Audio TTS en español (diferenciador)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t>Roadmap Futuro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4114800" cy="530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Corto Plazo (1-2 meses):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Integración HSI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Reportes avanzados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Notificaciones push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Mediano Plazo (3-6 meses):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App móvil para pacientes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Confirmación por SMS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Asignación automática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188720"/>
            <a:ext cx="3931920" cy="530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Largo Plazo (6+ meses):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Predicción de demora (ML)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Gestor de camas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Sistema de emergencia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Opcionales: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Integración con PACS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Teleconsulta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1600">
                <a:solidFill>
                  <a:srgbClr val="0F172A"/>
                </a:solidFill>
              </a:defRPr>
            </a:pPr>
            <a:r>
              <a:t>✓ Analítica avanzada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62132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noProof="0" dirty="0"/>
              <a:t>Conclusión y Próximos Pasos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795997"/>
            <a:ext cx="786384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Sistema completo de gestión de turnos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Mejora significativa en experiencia del paciente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Fácil integración con instituciones existentes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📈 Impacto esperado: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Reducción de tiempos de espera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Mayor satisfacción de pacientes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Optimización de recursos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Mejor trazabilidad de procesos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🎯 Próximos pasos: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</a:t>
            </a:r>
            <a:r>
              <a:rPr lang="es-AR" noProof="0" dirty="0" err="1"/>
              <a:t>Feedback</a:t>
            </a:r>
            <a:r>
              <a:rPr lang="es-AR" noProof="0" dirty="0"/>
              <a:t> de instituciones piloto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Refinamiento según necesidades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</a:t>
            </a:r>
            <a:r>
              <a:rPr lang="es-AR" noProof="0" dirty="0" err="1"/>
              <a:t>Rollout</a:t>
            </a:r>
            <a:r>
              <a:rPr lang="es-AR" noProof="0" dirty="0"/>
              <a:t> a más instituciones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¡Gracias!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/>
              <a:t>GitHub: github.com/</a:t>
            </a:r>
            <a:r>
              <a:rPr dirty="0" err="1"/>
              <a:t>licjavierbarrios</a:t>
            </a:r>
            <a:endParaRPr dirty="0"/>
          </a:p>
          <a:p>
            <a:endParaRPr dirty="0"/>
          </a:p>
          <a:p>
            <a:r>
              <a:rPr dirty="0"/>
              <a:t>Email: </a:t>
            </a:r>
            <a:r>
              <a:rPr dirty="0" err="1"/>
              <a:t>licjavierbarrios</a:t>
            </a:r>
            <a:r>
              <a:rPr dirty="0"/>
              <a:t>@</a:t>
            </a:r>
            <a:r>
              <a:rPr lang="es-AR" dirty="0" err="1"/>
              <a:t>hotmail</a:t>
            </a:r>
            <a:r>
              <a:rPr dirty="0"/>
              <a:t>.com</a:t>
            </a:r>
          </a:p>
          <a:p>
            <a:endParaRPr dirty="0"/>
          </a:p>
          <a:p>
            <a:r>
              <a:rPr dirty="0"/>
              <a:t>Demo: [URL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producción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72143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Características Principales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Gestión de turnos en tiempo real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Cola de pacientes diaria con múltiples estados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Pantalla pública de avance (</a:t>
            </a:r>
            <a:r>
              <a:rPr lang="es-AR" noProof="0" dirty="0" err="1"/>
              <a:t>Realtime</a:t>
            </a:r>
            <a:r>
              <a:rPr lang="es-AR" noProof="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Control de profesionales y consultorios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Sistema de roles y permisos granulares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Múltiples instituciones en una plataforma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</a:t>
            </a:r>
            <a:r>
              <a:rPr lang="es-AR" noProof="0" dirty="0" err="1"/>
              <a:t>Toggle</a:t>
            </a:r>
            <a:r>
              <a:rPr lang="es-AR" noProof="0" dirty="0"/>
              <a:t> para cargar pacientes habilitados o pendientes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✅ Audio TTS para llamada de pacientes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90285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sz="4000" dirty="0" err="1"/>
              <a:t>Flujo</a:t>
            </a:r>
            <a:r>
              <a:rPr sz="4000" dirty="0"/>
              <a:t> del </a:t>
            </a:r>
            <a:r>
              <a:rPr sz="4000" dirty="0" err="1"/>
              <a:t>Paciente</a:t>
            </a:r>
            <a:r>
              <a:rPr sz="4000" dirty="0"/>
              <a:t> </a:t>
            </a:r>
            <a:r>
              <a:rPr sz="4000" dirty="0" err="1"/>
              <a:t>en</a:t>
            </a:r>
            <a:r>
              <a:rPr sz="4000" dirty="0"/>
              <a:t> </a:t>
            </a:r>
            <a:r>
              <a:rPr sz="4000" dirty="0" err="1"/>
              <a:t>el</a:t>
            </a:r>
            <a:r>
              <a:rPr sz="4000" dirty="0"/>
              <a:t> Sistema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📋 PENDIENTE → ✅ DISPONIBLE → 📢 LLAMADO → ✓ ATENDIDO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Pendiente: Paciente registrado, requiere habilitación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  (Solo el creador puede habilitar)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Disponible: Paciente habilitado, listo para ser llamado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Llamado: Paciente siendo llamado (con audio TTS)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t>• Atendido: Consulta completada (fin del proceso)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01-flujo-paciente-overview.mp4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6672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1: </a:t>
            </a:r>
            <a:r>
              <a:rPr lang="es-AR" sz="4000" noProof="0" dirty="0" err="1"/>
              <a:t>Login</a:t>
            </a:r>
            <a:r>
              <a:rPr lang="es-AR" sz="4000" noProof="0" dirty="0"/>
              <a:t> y Autenticación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🔐 Autenticación segura con </a:t>
            </a:r>
            <a:r>
              <a:rPr lang="es-AR" noProof="0" dirty="0" err="1"/>
              <a:t>Supabase</a:t>
            </a:r>
            <a:r>
              <a:rPr lang="es-AR" noProof="0" dirty="0"/>
              <a:t> </a:t>
            </a:r>
            <a:r>
              <a:rPr lang="es-AR" noProof="0" dirty="0" err="1"/>
              <a:t>Auth</a:t>
            </a: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Ingresar credenciales (email + </a:t>
            </a:r>
            <a:r>
              <a:rPr lang="es-AR" noProof="0" dirty="0" err="1"/>
              <a:t>password</a:t>
            </a:r>
            <a:r>
              <a:rPr lang="es-AR" noProof="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Sistema reconoce múltiples instituciones asignadas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Seleccionar institución de trabajo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Acceder al </a:t>
            </a:r>
            <a:r>
              <a:rPr lang="es-AR" noProof="0" dirty="0" err="1"/>
              <a:t>dashboard</a:t>
            </a:r>
            <a:r>
              <a:rPr lang="es-AR" noProof="0" dirty="0"/>
              <a:t> según rol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Videos: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• 02-login-admin.mp4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• 03-login-usuario-general.mp4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37559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sz="4000" dirty="0"/>
              <a:t>Demo 2: Dashboard Principal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📊 Interfaz principal del sistema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Información visible: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Cantidad de pacientes por estado (Pendiente, Disponible, etc.)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Filtros avanzados (Servicio, Profesional, Consultorio, Estado)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Lista de pacientes en tiempo real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Botón para cargar nuevo paciente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• Información de cada paciente (hora de carga, profesional,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04-dashboard-overview.mp4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6712" y="314366"/>
            <a:ext cx="88905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3: Cargar Nuevo Paciente (Parte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📝 Abrir diálogo 'Cargar Nuevo Paciente'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Pasos: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1. Clic en botón '+ Cargar Paciente'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2. Modal </a:t>
            </a:r>
            <a:r>
              <a:rPr lang="es-AR" noProof="0" dirty="0" err="1"/>
              <a:t>scroll</a:t>
            </a:r>
            <a:r>
              <a:rPr lang="es-AR" noProof="0" dirty="0"/>
              <a:t> aparece (se puede desplazar si hay mucho contenido)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3. Ingresar Nombre Completo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4. Ingresar DNI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5. Validación automática de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05-cargar-paciente-form.mp4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6712" y="286137"/>
            <a:ext cx="88905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sz="4000" dirty="0"/>
              <a:t>Demo 4: </a:t>
            </a:r>
            <a:r>
              <a:rPr lang="es-AR" sz="4000" noProof="0" dirty="0"/>
              <a:t>Cargar Nuevo Paciente </a:t>
            </a:r>
            <a:r>
              <a:rPr sz="4000" dirty="0"/>
              <a:t>(P</a:t>
            </a:r>
            <a:r>
              <a:rPr lang="es-AR" sz="4000" dirty="0"/>
              <a:t>arte </a:t>
            </a:r>
            <a:r>
              <a:rPr sz="4000" dirty="0"/>
              <a:t>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🏥 Seleccionar servicios/profesionales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Pasos: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1. </a:t>
            </a:r>
            <a:r>
              <a:rPr lang="es-AR" noProof="0" dirty="0" err="1"/>
              <a:t>Checkboxes</a:t>
            </a:r>
            <a:r>
              <a:rPr lang="es-AR" noProof="0" dirty="0"/>
              <a:t> múltiples para servicios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2. </a:t>
            </a:r>
            <a:r>
              <a:rPr lang="es-AR" noProof="0" dirty="0" err="1"/>
              <a:t>Checkboxes</a:t>
            </a:r>
            <a:r>
              <a:rPr lang="es-AR" noProof="0" dirty="0"/>
              <a:t> múltiples para profesionales asignados hoy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3. Contador de seleccionados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4. Puede seleccionar múltiples opciones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5. Modal </a:t>
            </a:r>
            <a:r>
              <a:rPr lang="es-AR" noProof="0" dirty="0" err="1"/>
              <a:t>scroll</a:t>
            </a:r>
            <a:r>
              <a:rPr lang="es-AR" noProof="0" dirty="0"/>
              <a:t> permite ver muchas opciones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06-cargar-paciente-servicios.mp4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3B82F6"/>
          </a:solidFill>
          <a:ln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42034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F172A"/>
                </a:solidFill>
              </a:defRPr>
            </a:pPr>
            <a:r>
              <a:rPr lang="es-AR" sz="4000" noProof="0" dirty="0"/>
              <a:t>Demo 5: </a:t>
            </a:r>
            <a:r>
              <a:rPr lang="es-AR" sz="4000" noProof="0" dirty="0" err="1"/>
              <a:t>Toggle</a:t>
            </a:r>
            <a:r>
              <a:rPr lang="es-AR" sz="4000" noProof="0" dirty="0"/>
              <a:t> Estado Inicial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🎚️ Control de estado inicial del paciente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b="1" noProof="0" dirty="0"/>
              <a:t>Opciones: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⟳ Pendiente (defecto, ámbar)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Requiere habilitación posterior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Solo el creador puede habilitar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✓ Disponible (verde)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Inmediatamente disponible para atención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   → Ya está habilitado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endParaRPr lang="es-AR" noProof="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F172A"/>
                </a:solidFill>
              </a:defRPr>
            </a:pPr>
            <a:r>
              <a:rPr lang="es-AR" noProof="0" dirty="0"/>
              <a:t>💡 Permite flexibilidad en el flujo de carga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5669280"/>
            <a:ext cx="7863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10B981"/>
                </a:solidFill>
              </a:defRPr>
            </a:pPr>
            <a:r>
              <a:t>📹 Video: 07-cargar-paciente-toggle.mp4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1848</Words>
  <Application>Microsoft Office PowerPoint</Application>
  <PresentationFormat>Presentación en pantalla (4:3)</PresentationFormat>
  <Paragraphs>331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Maximiliano Barrios</cp:lastModifiedBy>
  <cp:revision>5</cp:revision>
  <dcterms:created xsi:type="dcterms:W3CDTF">2013-01-27T09:14:16Z</dcterms:created>
  <dcterms:modified xsi:type="dcterms:W3CDTF">2025-10-23T13:46:25Z</dcterms:modified>
  <cp:category/>
</cp:coreProperties>
</file>