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3DCD-28A8-4E1A-AE81-92F5A9F75CB1}" type="datetimeFigureOut">
              <a:rPr lang="de-DE" smtClean="0"/>
              <a:t>22.12.2017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9F28-11D4-4FAC-9804-530BF698B6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74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3DCD-28A8-4E1A-AE81-92F5A9F75CB1}" type="datetimeFigureOut">
              <a:rPr lang="de-DE" smtClean="0"/>
              <a:t>22.12.2017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9F28-11D4-4FAC-9804-530BF698B6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71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3DCD-28A8-4E1A-AE81-92F5A9F75CB1}" type="datetimeFigureOut">
              <a:rPr lang="de-DE" smtClean="0"/>
              <a:t>22.12.2017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9F28-11D4-4FAC-9804-530BF698B6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27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3DCD-28A8-4E1A-AE81-92F5A9F75CB1}" type="datetimeFigureOut">
              <a:rPr lang="de-DE" smtClean="0"/>
              <a:t>22.12.2017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9F28-11D4-4FAC-9804-530BF698B6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91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3DCD-28A8-4E1A-AE81-92F5A9F75CB1}" type="datetimeFigureOut">
              <a:rPr lang="de-DE" smtClean="0"/>
              <a:t>22.12.2017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9F28-11D4-4FAC-9804-530BF698B6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09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3DCD-28A8-4E1A-AE81-92F5A9F75CB1}" type="datetimeFigureOut">
              <a:rPr lang="de-DE" smtClean="0"/>
              <a:t>22.12.2017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9F28-11D4-4FAC-9804-530BF698B6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78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3DCD-28A8-4E1A-AE81-92F5A9F75CB1}" type="datetimeFigureOut">
              <a:rPr lang="de-DE" smtClean="0"/>
              <a:t>22.12.2017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9F28-11D4-4FAC-9804-530BF698B6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42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3DCD-28A8-4E1A-AE81-92F5A9F75CB1}" type="datetimeFigureOut">
              <a:rPr lang="de-DE" smtClean="0"/>
              <a:t>22.12.2017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9F28-11D4-4FAC-9804-530BF698B6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99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3DCD-28A8-4E1A-AE81-92F5A9F75CB1}" type="datetimeFigureOut">
              <a:rPr lang="de-DE" smtClean="0"/>
              <a:t>22.12.2017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9F28-11D4-4FAC-9804-530BF698B6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73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3DCD-28A8-4E1A-AE81-92F5A9F75CB1}" type="datetimeFigureOut">
              <a:rPr lang="de-DE" smtClean="0"/>
              <a:t>22.12.2017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9F28-11D4-4FAC-9804-530BF698B6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12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3DCD-28A8-4E1A-AE81-92F5A9F75CB1}" type="datetimeFigureOut">
              <a:rPr lang="de-DE" smtClean="0"/>
              <a:t>22.12.2017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9F28-11D4-4FAC-9804-530BF698B6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70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73DCD-28A8-4E1A-AE81-92F5A9F75CB1}" type="datetimeFigureOut">
              <a:rPr lang="de-DE" smtClean="0"/>
              <a:t>22.12.2017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A9F28-11D4-4FAC-9804-530BF698B6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54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kaler Bildlauf 3"/>
          <p:cNvSpPr/>
          <p:nvPr/>
        </p:nvSpPr>
        <p:spPr>
          <a:xfrm>
            <a:off x="4731880" y="3184534"/>
            <a:ext cx="948601" cy="887359"/>
          </a:xfrm>
          <a:prstGeom prst="verticalScroll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Smart- </a:t>
            </a:r>
            <a:r>
              <a:rPr lang="de-DE" sz="1200" b="1" dirty="0">
                <a:solidFill>
                  <a:schemeClr val="tx1"/>
                </a:solidFill>
              </a:rPr>
              <a:t>C</a:t>
            </a:r>
            <a:r>
              <a:rPr lang="de-DE" sz="1200" b="1" dirty="0" smtClean="0">
                <a:solidFill>
                  <a:schemeClr val="tx1"/>
                </a:solidFill>
              </a:rPr>
              <a:t>ontract</a:t>
            </a:r>
            <a:endParaRPr lang="de-DE" sz="12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Bildergebnis für a per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787" y="722800"/>
            <a:ext cx="1720318" cy="114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chari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093" y="5257800"/>
            <a:ext cx="1652174" cy="112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ür ethere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322" y="2339609"/>
            <a:ext cx="298076" cy="4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Gerade Verbindung mit Pfeil 10"/>
          <p:cNvCxnSpPr/>
          <p:nvPr/>
        </p:nvCxnSpPr>
        <p:spPr>
          <a:xfrm>
            <a:off x="5081623" y="2101850"/>
            <a:ext cx="0" cy="87630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5159048" y="4206875"/>
            <a:ext cx="0" cy="87630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5282873" y="2100863"/>
            <a:ext cx="6844" cy="858238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10" descr="Bildergebnis für ethere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271" y="4407533"/>
            <a:ext cx="298076" cy="4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Bildergebnis für vot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832" y="765708"/>
            <a:ext cx="1679575" cy="88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Bildergebnis für winning prize icon eur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491" y="2248940"/>
            <a:ext cx="892175" cy="89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Bildergebnis für question mark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370" y="3692524"/>
            <a:ext cx="952501" cy="9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Nach unten gekrümmter Pfeil 18"/>
          <p:cNvSpPr/>
          <p:nvPr/>
        </p:nvSpPr>
        <p:spPr>
          <a:xfrm>
            <a:off x="6455453" y="1932018"/>
            <a:ext cx="1275945" cy="633845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1" name="Nach unten gekrümmter Pfeil 40"/>
          <p:cNvSpPr/>
          <p:nvPr/>
        </p:nvSpPr>
        <p:spPr>
          <a:xfrm flipH="1" flipV="1">
            <a:off x="6454729" y="2760754"/>
            <a:ext cx="1249785" cy="647237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45" name="Gruppieren 44"/>
          <p:cNvGrpSpPr>
            <a:grpSpLocks noChangeAspect="1"/>
          </p:cNvGrpSpPr>
          <p:nvPr/>
        </p:nvGrpSpPr>
        <p:grpSpPr>
          <a:xfrm>
            <a:off x="5552318" y="2358555"/>
            <a:ext cx="437092" cy="437092"/>
            <a:chOff x="4946149" y="2122017"/>
            <a:chExt cx="2299700" cy="2299700"/>
          </a:xfrm>
        </p:grpSpPr>
        <p:sp>
          <p:nvSpPr>
            <p:cNvPr id="46" name="Herz 45"/>
            <p:cNvSpPr/>
            <p:nvPr/>
          </p:nvSpPr>
          <p:spPr>
            <a:xfrm>
              <a:off x="5265207" y="2472825"/>
              <a:ext cx="1661584" cy="1756275"/>
            </a:xfrm>
            <a:prstGeom prst="hear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7" name="Gruppieren 46"/>
            <p:cNvGrpSpPr/>
            <p:nvPr/>
          </p:nvGrpSpPr>
          <p:grpSpPr>
            <a:xfrm>
              <a:off x="4946149" y="2122017"/>
              <a:ext cx="2299700" cy="2299700"/>
              <a:chOff x="4946149" y="2122017"/>
              <a:chExt cx="2299700" cy="2299700"/>
            </a:xfrm>
          </p:grpSpPr>
          <p:sp>
            <p:nvSpPr>
              <p:cNvPr id="48" name="Rad 47"/>
              <p:cNvSpPr>
                <a:spLocks noChangeAspect="1"/>
              </p:cNvSpPr>
              <p:nvPr/>
            </p:nvSpPr>
            <p:spPr>
              <a:xfrm>
                <a:off x="4946149" y="2122017"/>
                <a:ext cx="2299700" cy="2299700"/>
              </a:xfrm>
              <a:prstGeom prst="donut">
                <a:avLst>
                  <a:gd name="adj" fmla="val 4179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pic>
            <p:nvPicPr>
              <p:cNvPr id="49" name="Picture 2" descr="https://image.flaticon.com/icons/png/512/26/26053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8961" y="3012546"/>
                <a:ext cx="854075" cy="8540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494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/>
        </p:nvGrpSpPr>
        <p:grpSpPr>
          <a:xfrm>
            <a:off x="4932433" y="2400909"/>
            <a:ext cx="2299700" cy="2299700"/>
            <a:chOff x="4946149" y="2122017"/>
            <a:chExt cx="2299700" cy="2299700"/>
          </a:xfrm>
        </p:grpSpPr>
        <p:sp>
          <p:nvSpPr>
            <p:cNvPr id="9" name="Herz 8"/>
            <p:cNvSpPr/>
            <p:nvPr/>
          </p:nvSpPr>
          <p:spPr>
            <a:xfrm>
              <a:off x="5265207" y="2472825"/>
              <a:ext cx="1661584" cy="1756275"/>
            </a:xfrm>
            <a:prstGeom prst="hear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" name="Gruppieren 7"/>
            <p:cNvGrpSpPr/>
            <p:nvPr/>
          </p:nvGrpSpPr>
          <p:grpSpPr>
            <a:xfrm>
              <a:off x="4946149" y="2122017"/>
              <a:ext cx="2299700" cy="2299700"/>
              <a:chOff x="4946149" y="2122017"/>
              <a:chExt cx="2299700" cy="2299700"/>
            </a:xfrm>
          </p:grpSpPr>
          <p:sp>
            <p:nvSpPr>
              <p:cNvPr id="7" name="Rad 6"/>
              <p:cNvSpPr>
                <a:spLocks noChangeAspect="1"/>
              </p:cNvSpPr>
              <p:nvPr/>
            </p:nvSpPr>
            <p:spPr>
              <a:xfrm>
                <a:off x="4946149" y="2122017"/>
                <a:ext cx="2299700" cy="2299700"/>
              </a:xfrm>
              <a:prstGeom prst="donut">
                <a:avLst>
                  <a:gd name="adj" fmla="val 4179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pic>
            <p:nvPicPr>
              <p:cNvPr id="2050" name="Picture 2" descr="https://image.flaticon.com/icons/png/512/26/26053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8961" y="3012546"/>
                <a:ext cx="854075" cy="8540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4" name="Rechteck 13"/>
          <p:cNvSpPr/>
          <p:nvPr/>
        </p:nvSpPr>
        <p:spPr>
          <a:xfrm>
            <a:off x="2329010" y="1302175"/>
            <a:ext cx="75065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Charity Token Project</a:t>
            </a:r>
            <a:endParaRPr lang="de-DE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4688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Microsoft-Konto</dc:creator>
  <cp:lastModifiedBy>Microsoft-Konto</cp:lastModifiedBy>
  <cp:revision>6</cp:revision>
  <dcterms:created xsi:type="dcterms:W3CDTF">2017-12-22T20:49:53Z</dcterms:created>
  <dcterms:modified xsi:type="dcterms:W3CDTF">2017-12-22T23:48:40Z</dcterms:modified>
</cp:coreProperties>
</file>