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V4/9jGvTHcycfkqPU1IKbqQQ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413ce1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4413ce1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4f7036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1f4f7036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413ce1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4413ce1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413ce1f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24413ce1f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4f7036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1f4f7036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413ce1f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413ce1f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413ce1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4413ce1f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413ce1f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4413ce1f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413ce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4413ce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4413ce1f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4413ce1f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413ce1f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413ce1f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413ce1f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4413ce1f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413ce1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4413ce1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413ce1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124413ce1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413ce1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24413ce1f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413ce1f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413ce1f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413ce1f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4413ce1f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4413ce1f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4413ce1f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413ce1f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4413ce1f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4f70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f4f70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413ce1f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4413ce1f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pmj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/instal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/tree/main/packages/react-devtools-extensio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inicial e configuração de ambiente no React.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413ce1fe_0_5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4413ce1fe_0_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instalar o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4413ce1fe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4f7036d2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f4f7036d2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f4f7036d2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f4f7036d2_0_1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f4f7036d2_0_1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f4f7036d2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d3f5ae16_1_0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Node.js é um runtime de JavaScript, criado pelo desenvolvedor Ryan Dahl em 2009. o Node.js, foi desenvolvido em cima do motor JavaScript V8 – engine criada pelo Google e utilizada nos navegadores Chrome.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16d3f5ae16_1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g116d3f5ae1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84" y="2315150"/>
            <a:ext cx="2314000" cy="1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413ce1fe_0_2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NPM (Node Package Manager), é o gerenciador de pacote padrão do node. Ele é utilizado como gerenciamento de pacotes, fluxo de trabalho em linguagens de programação e ferramenta para construção de front-ends em aplicativos e websites.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4413ce1fe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4413ce1f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24413ce1f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2390475"/>
            <a:ext cx="2170598" cy="8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4413ce1fe_0_26"/>
          <p:cNvSpPr txBox="1"/>
          <p:nvPr/>
        </p:nvSpPr>
        <p:spPr>
          <a:xfrm>
            <a:off x="6545225" y="3406525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https://www.npmjs.com/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413ce1fe_0_3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https://nodejs.org/en/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4413ce1fe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413ce1f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16d3f5ae16_1_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16d3f5ae16_1_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4f7036d2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11f4f7036d2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1f4f7036d2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1f4f7036d2_0_2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1f4f7036d2_0_2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f4f7036d2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413ce1fe_0_4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4413ce1fe_0_4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4413ce1fe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4413ce1fe_0_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09ffa863cd_0_0"/>
          <p:cNvSpPr txBox="1"/>
          <p:nvPr/>
        </p:nvSpPr>
        <p:spPr>
          <a:xfrm>
            <a:off x="656600" y="18760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50" y="1553775"/>
            <a:ext cx="1935300" cy="193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413ce1fe_0_55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Yarn é um gerenciador de pacotes para aplicar comandos prontos ao código de uma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4413ce1fe_0_5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4413ce1fe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28" name="Google Shape;228;g124413ce1f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83" y="2346024"/>
            <a:ext cx="2226668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413ce1fe_0_82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https://yarnpkg.com/getting-started/install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4413ce1fe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24413ce1fe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413ce1fe_0_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4413ce1fe_0_6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24413ce1fe_0_6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4413ce1fe_0_6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4413ce1fe_0_6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4413ce1fe_0_6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4413ce1fe_0_6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4413ce1fe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413ce1fe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4413ce1fe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4413ce1fe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4413ce1fe_0_7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4413ce1fe_0_7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4413ce1fe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413ce1fe_0_9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4413ce1fe_0_9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g124413ce1fe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24413ce1fe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413ce1fe_0_97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extensão disponível para o Chrome, Firefox e também como um aplicativo independente que permite inspeccionar a hierarquia de componentes do React nas Ferramentas do desenvolvedor do navegador.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4413ce1fe_0_9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4413ce1fe_0_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3" name="Google Shape;273;g124413ce1fe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25" y="2348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413ce1fe_0_104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https://github.com/facebook/react/tree/main/packages/react-devtools-extensions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4413ce1fe_0_10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4413ce1fe_0_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413ce1fe_0_1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24413ce1fe_0_11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24413ce1fe_0_11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24413ce1fe_0_11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4413ce1fe_0_11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4413ce1fe_0_11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4413ce1fe_0_11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4413ce1fe_0_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413ce1fe_0_1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4413ce1fe_0_12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4413ce1fe_0_12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24413ce1fe_0_12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4413ce1fe_0_12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24413ce1fe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413ce1fe_0_1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124413ce1fe_0_1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Extensões para Visual Studio Code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24413ce1fe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24413ce1fe_0_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todo o ambiente de desenvolvimento e estar apto a iniciar os estudos de React.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413ce1fe_0_140"/>
          <p:cNvSpPr txBox="1"/>
          <p:nvPr/>
        </p:nvSpPr>
        <p:spPr>
          <a:xfrm>
            <a:off x="563550" y="1481075"/>
            <a:ext cx="75372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Costumam ser leves, não comprometem o funcionamento do software e são de fácil instalação. Cada dev tem a sua maneira de programar e é por isso que as extensões podem ser ótimas aliadas! Com elas, conseguimos adaptar o VSCode às nossas necessidades, criando na rotina de trabalho e estudo um ambiente mais funcional.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24413ce1fe_0_1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porque utilizar extensões?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124413ce1fe_0_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413ce1fe_0_1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124413ce1fe_0_15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24413ce1fe_0_15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24413ce1fe_0_15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4413ce1fe_0_15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24413ce1fe_0_15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24413ce1fe_0_15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24413ce1fe_0_1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4413ce1fe_0_1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24413ce1fe_0_1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24413ce1fe_0_1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24413ce1fe_0_16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24413ce1fe_0_16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4413ce1fe_0_1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400" b="1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jornada é sua e somente sua. Outros podem caminhar com você, mas ninguém pode caminhar por você</a:t>
            </a: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47" name="Google Shape;347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Estamos prontos</a:t>
            </a: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361" name="Google Shape;361;g117040352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47" y="1541647"/>
            <a:ext cx="2172450" cy="29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17040352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625" y="1541650"/>
            <a:ext cx="1974494" cy="2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Windows, Linux ou Mac.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4f7036d2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1f4f7036d2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1f4f7036d2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1f4f7036d2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1f4f7036d2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f4f7036d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visual studio code.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Visual Studio Code é um editor de código-fonte desenvolvido pela Microsoft para Windows, Linux e macOS. Ele inclui suporte para controle de versionamento, realce de sintaxe, snippets e refatoração de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Visual Studio 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9" name="Google Shape;119;g109ffa863cd_0_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675" y="1920050"/>
            <a:ext cx="1758899" cy="17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413ce1fe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Alternativa para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4413ce1fe_0_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24413ce1f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45" y="2284102"/>
            <a:ext cx="976973" cy="9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24413ce1f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74" y="2283863"/>
            <a:ext cx="976975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24413ce1fe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606" y="2295775"/>
            <a:ext cx="976975" cy="95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24413ce1fe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426" y="2316250"/>
            <a:ext cx="976974" cy="105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36</Slides>
  <Notes>36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2022-12-20T19:25:23Z</dcterms:modified>
</cp:coreProperties>
</file>