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59C"/>
    <a:srgbClr val="E1E2E4"/>
    <a:srgbClr val="D7D7D9"/>
    <a:srgbClr val="003760"/>
    <a:srgbClr val="FEFEFE"/>
    <a:srgbClr val="002642"/>
    <a:srgbClr val="00182A"/>
    <a:srgbClr val="0ED1F0"/>
    <a:srgbClr val="159BCC"/>
    <a:srgbClr val="005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6" autoAdjust="0"/>
    <p:restoredTop sz="94660"/>
  </p:normalViewPr>
  <p:slideViewPr>
    <p:cSldViewPr snapToGrid="0">
      <p:cViewPr>
        <p:scale>
          <a:sx n="125" d="100"/>
          <a:sy n="125" d="100"/>
        </p:scale>
        <p:origin x="-792" y="286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433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59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34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32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8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9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489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587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947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43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145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9216-152E-4AA2-B93B-CD8548E37BC4}" type="datetimeFigureOut">
              <a:rPr lang="es-AR" smtClean="0"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0335-B7DD-4ADE-8F86-CE8D45C880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04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ángulo 60">
            <a:extLst>
              <a:ext uri="{FF2B5EF4-FFF2-40B4-BE49-F238E27FC236}">
                <a16:creationId xmlns:a16="http://schemas.microsoft.com/office/drawing/2014/main" xmlns="" id="{45B9DF5A-3CFF-4759-924C-8D0A3C32A61D}"/>
              </a:ext>
            </a:extLst>
          </p:cNvPr>
          <p:cNvSpPr/>
          <p:nvPr/>
        </p:nvSpPr>
        <p:spPr>
          <a:xfrm>
            <a:off x="-1908" y="0"/>
            <a:ext cx="2562225" cy="3317909"/>
          </a:xfrm>
          <a:prstGeom prst="rect">
            <a:avLst/>
          </a:prstGeom>
          <a:solidFill>
            <a:srgbClr val="D7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xmlns="" id="{0BBCC6DB-9054-4789-A0C3-6F3B5F978833}"/>
              </a:ext>
            </a:extLst>
          </p:cNvPr>
          <p:cNvGrpSpPr/>
          <p:nvPr/>
        </p:nvGrpSpPr>
        <p:grpSpPr>
          <a:xfrm>
            <a:off x="-6987" y="2959920"/>
            <a:ext cx="2562225" cy="2172218"/>
            <a:chOff x="-9525" y="2206324"/>
            <a:chExt cx="3028950" cy="1549768"/>
          </a:xfrm>
          <a:solidFill>
            <a:srgbClr val="00376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5" name="Rectángulo: esquinas superiores redondeadas 24">
              <a:extLst>
                <a:ext uri="{FF2B5EF4-FFF2-40B4-BE49-F238E27FC236}">
                  <a16:creationId xmlns:a16="http://schemas.microsoft.com/office/drawing/2014/main" xmlns="" id="{3F26FEEF-C7B5-42D0-9679-084CA8FBF01B}"/>
                </a:ext>
              </a:extLst>
            </p:cNvPr>
            <p:cNvSpPr/>
            <p:nvPr/>
          </p:nvSpPr>
          <p:spPr>
            <a:xfrm>
              <a:off x="514350" y="2206324"/>
              <a:ext cx="1981200" cy="23612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HERRAMIENTAS</a:t>
              </a:r>
              <a:endParaRPr lang="es-A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xmlns="" id="{A0B63A11-3DC6-420E-96F7-C7A98A8CA13C}"/>
                </a:ext>
              </a:extLst>
            </p:cNvPr>
            <p:cNvSpPr/>
            <p:nvPr/>
          </p:nvSpPr>
          <p:spPr>
            <a:xfrm>
              <a:off x="-9525" y="2428875"/>
              <a:ext cx="3028950" cy="1327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F717ECE4-19A3-4892-9EA0-5FA982552E0E}"/>
              </a:ext>
            </a:extLst>
          </p:cNvPr>
          <p:cNvGrpSpPr/>
          <p:nvPr/>
        </p:nvGrpSpPr>
        <p:grpSpPr>
          <a:xfrm>
            <a:off x="-6781" y="4794474"/>
            <a:ext cx="2562225" cy="2148405"/>
            <a:chOff x="-9525" y="2223314"/>
            <a:chExt cx="3028950" cy="153277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" name="Rectángulo: esquinas superiores redondeadas 12">
              <a:extLst>
                <a:ext uri="{FF2B5EF4-FFF2-40B4-BE49-F238E27FC236}">
                  <a16:creationId xmlns:a16="http://schemas.microsoft.com/office/drawing/2014/main" xmlns="" id="{454290E5-91C7-4378-9541-D919DAD4CAD5}"/>
                </a:ext>
              </a:extLst>
            </p:cNvPr>
            <p:cNvSpPr/>
            <p:nvPr/>
          </p:nvSpPr>
          <p:spPr>
            <a:xfrm>
              <a:off x="514350" y="2223314"/>
              <a:ext cx="1981200" cy="21514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IDIOMAS</a:t>
              </a:r>
              <a:endParaRPr lang="es-A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xmlns="" id="{E3EE5302-013F-4B8C-93B6-727F9A0972DA}"/>
                </a:ext>
              </a:extLst>
            </p:cNvPr>
            <p:cNvSpPr/>
            <p:nvPr/>
          </p:nvSpPr>
          <p:spPr>
            <a:xfrm>
              <a:off x="-9525" y="2428875"/>
              <a:ext cx="3028950" cy="1327217"/>
            </a:xfrm>
            <a:prstGeom prst="rect">
              <a:avLst/>
            </a:prstGeom>
            <a:solidFill>
              <a:srgbClr val="005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1EE35052-157B-4030-9F7C-C54E5AEEEA6A}"/>
              </a:ext>
            </a:extLst>
          </p:cNvPr>
          <p:cNvGrpSpPr/>
          <p:nvPr/>
        </p:nvGrpSpPr>
        <p:grpSpPr>
          <a:xfrm>
            <a:off x="-4129" y="6583008"/>
            <a:ext cx="2562225" cy="1739502"/>
            <a:chOff x="-9525" y="2228750"/>
            <a:chExt cx="3028950" cy="1527342"/>
          </a:xfrm>
          <a:solidFill>
            <a:srgbClr val="159BCC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9" name="Rectángulo: esquinas superiores redondeadas 18">
              <a:extLst>
                <a:ext uri="{FF2B5EF4-FFF2-40B4-BE49-F238E27FC236}">
                  <a16:creationId xmlns:a16="http://schemas.microsoft.com/office/drawing/2014/main" xmlns="" id="{4F17C2C8-5F85-4AC9-9344-5BDA4CF7509E}"/>
                </a:ext>
              </a:extLst>
            </p:cNvPr>
            <p:cNvSpPr/>
            <p:nvPr/>
          </p:nvSpPr>
          <p:spPr>
            <a:xfrm>
              <a:off x="514350" y="2228750"/>
              <a:ext cx="1981200" cy="235581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50" dirty="0">
                  <a:latin typeface="Arial" panose="020B0604020202020204" pitchFamily="34" charset="0"/>
                  <a:cs typeface="Arial" panose="020B0604020202020204" pitchFamily="34" charset="0"/>
                </a:rPr>
                <a:t>MÁS ALLÁ DE LA OFICINA</a:t>
              </a:r>
              <a:endParaRPr lang="es-AR" sz="8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9E95442C-15DB-4976-9455-FE6D56281F27}"/>
                </a:ext>
              </a:extLst>
            </p:cNvPr>
            <p:cNvSpPr/>
            <p:nvPr/>
          </p:nvSpPr>
          <p:spPr>
            <a:xfrm>
              <a:off x="-9525" y="2428875"/>
              <a:ext cx="3028950" cy="1327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48FFF2C3-EE13-4947-9B83-216E9B328147}"/>
              </a:ext>
            </a:extLst>
          </p:cNvPr>
          <p:cNvGrpSpPr/>
          <p:nvPr/>
        </p:nvGrpSpPr>
        <p:grpSpPr>
          <a:xfrm>
            <a:off x="-4130" y="7857671"/>
            <a:ext cx="2562225" cy="2048328"/>
            <a:chOff x="-9525" y="2224204"/>
            <a:chExt cx="3028950" cy="1531888"/>
          </a:xfrm>
          <a:solidFill>
            <a:srgbClr val="0ED1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2" name="Rectángulo: esquinas superiores redondeadas 21">
              <a:extLst>
                <a:ext uri="{FF2B5EF4-FFF2-40B4-BE49-F238E27FC236}">
                  <a16:creationId xmlns:a16="http://schemas.microsoft.com/office/drawing/2014/main" xmlns="" id="{2F082ED7-DC5A-4717-B372-39549CBBF027}"/>
                </a:ext>
              </a:extLst>
            </p:cNvPr>
            <p:cNvSpPr/>
            <p:nvPr/>
          </p:nvSpPr>
          <p:spPr>
            <a:xfrm>
              <a:off x="514350" y="2224204"/>
              <a:ext cx="1981200" cy="226611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CONTACTO</a:t>
              </a:r>
              <a:endParaRPr lang="es-A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xmlns="" id="{52C5D810-72AA-417D-9E73-D212C76BB539}"/>
                </a:ext>
              </a:extLst>
            </p:cNvPr>
            <p:cNvSpPr/>
            <p:nvPr/>
          </p:nvSpPr>
          <p:spPr>
            <a:xfrm>
              <a:off x="-9525" y="2428875"/>
              <a:ext cx="3028950" cy="1327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63B9F7EF-1D7A-409C-8B6B-A9BB8F3B060B}"/>
              </a:ext>
            </a:extLst>
          </p:cNvPr>
          <p:cNvSpPr/>
          <p:nvPr/>
        </p:nvSpPr>
        <p:spPr>
          <a:xfrm>
            <a:off x="128537" y="2283596"/>
            <a:ext cx="22914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 LAURA SALOMON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xmlns="" id="{E6DCAF42-FE6C-4814-AE93-F37C06B17CCD}"/>
              </a:ext>
            </a:extLst>
          </p:cNvPr>
          <p:cNvGrpSpPr/>
          <p:nvPr/>
        </p:nvGrpSpPr>
        <p:grpSpPr>
          <a:xfrm>
            <a:off x="181498" y="8336738"/>
            <a:ext cx="283444" cy="283444"/>
            <a:chOff x="3288583" y="3392941"/>
            <a:chExt cx="2076449" cy="20764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AE9BBC29-33BD-4E05-8840-0E833AC7E469}"/>
                </a:ext>
              </a:extLst>
            </p:cNvPr>
            <p:cNvSpPr/>
            <p:nvPr/>
          </p:nvSpPr>
          <p:spPr>
            <a:xfrm>
              <a:off x="3301999" y="3403600"/>
              <a:ext cx="2016127" cy="202565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xmlns="" id="{3AE2B285-260C-41AF-83B3-ADB0FB30B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583" y="3392941"/>
              <a:ext cx="2076449" cy="2076450"/>
            </a:xfrm>
            <a:prstGeom prst="rect">
              <a:avLst/>
            </a:prstGeom>
          </p:spPr>
        </p:pic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807FF744-3935-4546-B3C3-7A1D709AB6C3}"/>
              </a:ext>
            </a:extLst>
          </p:cNvPr>
          <p:cNvSpPr txBox="1"/>
          <p:nvPr/>
        </p:nvSpPr>
        <p:spPr>
          <a:xfrm>
            <a:off x="464942" y="8354764"/>
            <a:ext cx="1886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admmarciliosantana</a:t>
            </a:r>
            <a:r>
              <a:rPr lang="pt-BR" sz="1000" dirty="0">
                <a:solidFill>
                  <a:schemeClr val="bg1"/>
                </a:solidFill>
              </a:rPr>
              <a:t>@</a:t>
            </a:r>
            <a:r>
              <a:rPr lang="pt-BR" sz="1000">
                <a:solidFill>
                  <a:schemeClr val="bg1"/>
                </a:solidFill>
              </a:rPr>
              <a:t>gmail</a:t>
            </a:r>
            <a:r>
              <a:rPr lang="pt-BR" sz="1000" dirty="0">
                <a:solidFill>
                  <a:schemeClr val="bg1"/>
                </a:solidFill>
              </a:rPr>
              <a:t>.com</a:t>
            </a:r>
            <a:endParaRPr lang="es-AR" sz="1000" dirty="0">
              <a:solidFill>
                <a:schemeClr val="bg1"/>
              </a:solidFill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xmlns="" id="{9795685E-045A-48DB-98A1-1275A0DF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" t="5762" r="8403" b="14409"/>
          <a:stretch/>
        </p:blipFill>
        <p:spPr>
          <a:xfrm>
            <a:off x="181498" y="8673735"/>
            <a:ext cx="283445" cy="283445"/>
          </a:xfrm>
          <a:prstGeom prst="ellipse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C1A9B9FD-D587-4B39-A36A-0EF4F9401E1D}"/>
              </a:ext>
            </a:extLst>
          </p:cNvPr>
          <p:cNvSpPr txBox="1"/>
          <p:nvPr/>
        </p:nvSpPr>
        <p:spPr>
          <a:xfrm>
            <a:off x="464942" y="8677275"/>
            <a:ext cx="184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+54 9 11 2251 2070</a:t>
            </a:r>
            <a:endParaRPr lang="es-AR" sz="1000" dirty="0">
              <a:solidFill>
                <a:schemeClr val="bg1"/>
              </a:solidFill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xmlns="" id="{CA409050-D0F4-4013-84EC-F6A1F4CE3E1D}"/>
              </a:ext>
            </a:extLst>
          </p:cNvPr>
          <p:cNvGrpSpPr/>
          <p:nvPr/>
        </p:nvGrpSpPr>
        <p:grpSpPr>
          <a:xfrm>
            <a:off x="178218" y="9055193"/>
            <a:ext cx="286725" cy="286725"/>
            <a:chOff x="3127504" y="4378743"/>
            <a:chExt cx="1939794" cy="1939795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xmlns="" id="{7AB8CC71-F8AB-4FBB-95BE-CCEF4A665952}"/>
                </a:ext>
              </a:extLst>
            </p:cNvPr>
            <p:cNvSpPr/>
            <p:nvPr/>
          </p:nvSpPr>
          <p:spPr>
            <a:xfrm>
              <a:off x="3149600" y="4406900"/>
              <a:ext cx="1879600" cy="18796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xmlns="" id="{9F4B5466-B692-4FEF-A15D-A2FAE89CF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504" y="4378743"/>
              <a:ext cx="1939794" cy="1939795"/>
            </a:xfrm>
            <a:prstGeom prst="rect">
              <a:avLst/>
            </a:prstGeom>
          </p:spPr>
        </p:pic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xmlns="" id="{DD9CFA61-4E7F-4766-86F2-ECC47DC2B319}"/>
              </a:ext>
            </a:extLst>
          </p:cNvPr>
          <p:cNvSpPr txBox="1"/>
          <p:nvPr/>
        </p:nvSpPr>
        <p:spPr>
          <a:xfrm>
            <a:off x="464942" y="9075159"/>
            <a:ext cx="184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Marcilio Santana</a:t>
            </a:r>
            <a:endParaRPr lang="es-AR" sz="1000" dirty="0">
              <a:solidFill>
                <a:schemeClr val="bg1"/>
              </a:solidFill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xmlns="" id="{FA9D950F-EC32-4E2E-90E7-DAAB21B202F5}"/>
              </a:ext>
            </a:extLst>
          </p:cNvPr>
          <p:cNvSpPr/>
          <p:nvPr/>
        </p:nvSpPr>
        <p:spPr>
          <a:xfrm>
            <a:off x="185542" y="9406129"/>
            <a:ext cx="279400" cy="2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7" name="Gráfico 56">
            <a:extLst>
              <a:ext uri="{FF2B5EF4-FFF2-40B4-BE49-F238E27FC236}">
                <a16:creationId xmlns:a16="http://schemas.microsoft.com/office/drawing/2014/main" xmlns="" id="{029BC79E-6CCA-463D-8400-D52E39898E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19513" y="9441918"/>
            <a:ext cx="205937" cy="205937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4CB43C6B-CC5F-4EE5-A3E9-950B03C19F00}"/>
              </a:ext>
            </a:extLst>
          </p:cNvPr>
          <p:cNvSpPr txBox="1"/>
          <p:nvPr/>
        </p:nvSpPr>
        <p:spPr>
          <a:xfrm>
            <a:off x="464941" y="9423804"/>
            <a:ext cx="199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Av Santa Fe, 1769</a:t>
            </a:r>
          </a:p>
          <a:p>
            <a:r>
              <a:rPr lang="pt-BR" sz="1000">
                <a:solidFill>
                  <a:schemeClr val="bg1"/>
                </a:solidFill>
              </a:rPr>
              <a:t>Recoleta</a:t>
            </a:r>
            <a:r>
              <a:rPr lang="pt-BR" sz="1000" dirty="0">
                <a:solidFill>
                  <a:schemeClr val="bg1"/>
                </a:solidFill>
              </a:rPr>
              <a:t>, CABA</a:t>
            </a:r>
            <a:endParaRPr lang="es-AR" sz="1000" dirty="0">
              <a:solidFill>
                <a:schemeClr val="bg1"/>
              </a:solidFill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xmlns="" id="{80EFA6E9-3F6E-43AE-9706-3F5E4B5193FE}"/>
              </a:ext>
            </a:extLst>
          </p:cNvPr>
          <p:cNvSpPr txBox="1"/>
          <p:nvPr/>
        </p:nvSpPr>
        <p:spPr>
          <a:xfrm>
            <a:off x="211592" y="5235564"/>
            <a:ext cx="802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Português</a:t>
            </a:r>
          </a:p>
          <a:p>
            <a:endParaRPr lang="pt-BR" sz="500" dirty="0">
              <a:solidFill>
                <a:schemeClr val="bg1"/>
              </a:solidFill>
            </a:endParaRPr>
          </a:p>
          <a:p>
            <a:r>
              <a:rPr lang="pt-BR" sz="1000" dirty="0" err="1">
                <a:solidFill>
                  <a:schemeClr val="bg1"/>
                </a:solidFill>
              </a:rPr>
              <a:t>Español</a:t>
            </a:r>
            <a:endParaRPr lang="pt-BR" sz="1000" dirty="0">
              <a:solidFill>
                <a:schemeClr val="bg1"/>
              </a:solidFill>
            </a:endParaRPr>
          </a:p>
          <a:p>
            <a:endParaRPr lang="pt-BR" sz="500" dirty="0">
              <a:solidFill>
                <a:schemeClr val="bg1"/>
              </a:solidFill>
            </a:endParaRPr>
          </a:p>
          <a:p>
            <a:r>
              <a:rPr lang="pt-BR" sz="1000" dirty="0">
                <a:solidFill>
                  <a:schemeClr val="bg1"/>
                </a:solidFill>
              </a:rPr>
              <a:t>English</a:t>
            </a:r>
          </a:p>
          <a:p>
            <a:endParaRPr lang="pt-BR" sz="5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5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</p:txBody>
      </p:sp>
      <p:grpSp>
        <p:nvGrpSpPr>
          <p:cNvPr id="199" name="Grupo 198">
            <a:extLst>
              <a:ext uri="{FF2B5EF4-FFF2-40B4-BE49-F238E27FC236}">
                <a16:creationId xmlns:a16="http://schemas.microsoft.com/office/drawing/2014/main" xmlns="" id="{E5BC5A51-6245-4D17-89D6-9816B5A36778}"/>
              </a:ext>
            </a:extLst>
          </p:cNvPr>
          <p:cNvGrpSpPr/>
          <p:nvPr/>
        </p:nvGrpSpPr>
        <p:grpSpPr>
          <a:xfrm>
            <a:off x="185542" y="6972310"/>
            <a:ext cx="999610" cy="286746"/>
            <a:chOff x="109342" y="6578610"/>
            <a:chExt cx="999610" cy="286746"/>
          </a:xfrm>
        </p:grpSpPr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xmlns="" id="{8304899F-818E-4180-8226-68365037A702}"/>
                </a:ext>
              </a:extLst>
            </p:cNvPr>
            <p:cNvGrpSpPr/>
            <p:nvPr/>
          </p:nvGrpSpPr>
          <p:grpSpPr>
            <a:xfrm>
              <a:off x="109342" y="6578610"/>
              <a:ext cx="289372" cy="286746"/>
              <a:chOff x="926521" y="6743700"/>
              <a:chExt cx="711779" cy="705320"/>
            </a:xfrm>
          </p:grpSpPr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xmlns="" id="{B94AEEAA-DF0C-4836-B043-FABDF0B83D97}"/>
                  </a:ext>
                </a:extLst>
              </p:cNvPr>
              <p:cNvSpPr/>
              <p:nvPr/>
            </p:nvSpPr>
            <p:spPr>
              <a:xfrm>
                <a:off x="937260" y="6743700"/>
                <a:ext cx="701040" cy="7010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pic>
            <p:nvPicPr>
              <p:cNvPr id="175" name="Gráfico 174">
                <a:extLst>
                  <a:ext uri="{FF2B5EF4-FFF2-40B4-BE49-F238E27FC236}">
                    <a16:creationId xmlns:a16="http://schemas.microsoft.com/office/drawing/2014/main" xmlns="" id="{359BE4BF-0D66-44AB-9289-EED90B18A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926521" y="6782657"/>
                <a:ext cx="666363" cy="666363"/>
              </a:xfrm>
              <a:prstGeom prst="rect">
                <a:avLst/>
              </a:prstGeom>
            </p:spPr>
          </p:pic>
        </p:grp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xmlns="" id="{EA7AABFC-35AD-41BF-9CB9-7627A1C07E6D}"/>
                </a:ext>
              </a:extLst>
            </p:cNvPr>
            <p:cNvSpPr txBox="1"/>
            <p:nvPr/>
          </p:nvSpPr>
          <p:spPr>
            <a:xfrm>
              <a:off x="408000" y="6598950"/>
              <a:ext cx="700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Turismo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xmlns="" id="{7072CF2F-C4C9-41F6-9EA8-A99CA71C2999}"/>
              </a:ext>
            </a:extLst>
          </p:cNvPr>
          <p:cNvGrpSpPr/>
          <p:nvPr/>
        </p:nvGrpSpPr>
        <p:grpSpPr>
          <a:xfrm>
            <a:off x="189908" y="7360580"/>
            <a:ext cx="1054261" cy="400110"/>
            <a:chOff x="113708" y="6966880"/>
            <a:chExt cx="1054261" cy="400110"/>
          </a:xfrm>
        </p:grpSpPr>
        <p:grpSp>
          <p:nvGrpSpPr>
            <p:cNvPr id="185" name="Grupo 184">
              <a:extLst>
                <a:ext uri="{FF2B5EF4-FFF2-40B4-BE49-F238E27FC236}">
                  <a16:creationId xmlns:a16="http://schemas.microsoft.com/office/drawing/2014/main" xmlns="" id="{1FF51437-79DD-4AFE-907D-E467E480A0F2}"/>
                </a:ext>
              </a:extLst>
            </p:cNvPr>
            <p:cNvGrpSpPr/>
            <p:nvPr/>
          </p:nvGrpSpPr>
          <p:grpSpPr>
            <a:xfrm>
              <a:off x="113708" y="7029403"/>
              <a:ext cx="285006" cy="285006"/>
              <a:chOff x="1294033" y="6813349"/>
              <a:chExt cx="285006" cy="285006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F11FDA34-9350-49C7-B8E8-E716047E261D}"/>
                  </a:ext>
                </a:extLst>
              </p:cNvPr>
              <p:cNvSpPr/>
              <p:nvPr/>
            </p:nvSpPr>
            <p:spPr>
              <a:xfrm>
                <a:off x="1294033" y="6813349"/>
                <a:ext cx="285006" cy="2850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pic>
            <p:nvPicPr>
              <p:cNvPr id="179" name="Imagen 178">
                <a:extLst>
                  <a:ext uri="{FF2B5EF4-FFF2-40B4-BE49-F238E27FC236}">
                    <a16:creationId xmlns:a16="http://schemas.microsoft.com/office/drawing/2014/main" xmlns="" id="{6F3F1D6A-4426-416A-8CED-F8F835BBCD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38" b="12862"/>
              <a:stretch/>
            </p:blipFill>
            <p:spPr>
              <a:xfrm>
                <a:off x="1332072" y="6871838"/>
                <a:ext cx="210203" cy="157232"/>
              </a:xfrm>
              <a:prstGeom prst="rect">
                <a:avLst/>
              </a:prstGeom>
            </p:spPr>
          </p:pic>
        </p:grp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xmlns="" id="{67BB8772-E0B1-496A-9F84-DFE5DDA2BB9A}"/>
                </a:ext>
              </a:extLst>
            </p:cNvPr>
            <p:cNvSpPr txBox="1"/>
            <p:nvPr/>
          </p:nvSpPr>
          <p:spPr>
            <a:xfrm>
              <a:off x="401710" y="6966880"/>
              <a:ext cx="76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Literatura Universal</a:t>
              </a:r>
            </a:p>
          </p:txBody>
        </p:sp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xmlns="" id="{473C415E-01FF-43D3-B67E-200B1AD089B3}"/>
              </a:ext>
            </a:extLst>
          </p:cNvPr>
          <p:cNvGrpSpPr/>
          <p:nvPr/>
        </p:nvGrpSpPr>
        <p:grpSpPr>
          <a:xfrm>
            <a:off x="1414958" y="6976396"/>
            <a:ext cx="936272" cy="285006"/>
            <a:chOff x="1338758" y="6582696"/>
            <a:chExt cx="936272" cy="285006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xmlns="" id="{CA8B83DA-32B4-4F00-83C2-D8D46A1675D0}"/>
                </a:ext>
              </a:extLst>
            </p:cNvPr>
            <p:cNvSpPr/>
            <p:nvPr/>
          </p:nvSpPr>
          <p:spPr>
            <a:xfrm>
              <a:off x="1338758" y="6582696"/>
              <a:ext cx="285006" cy="2850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xmlns="" id="{E65F78D1-6076-4F6A-934C-D6C26B51FB47}"/>
                </a:ext>
              </a:extLst>
            </p:cNvPr>
            <p:cNvSpPr txBox="1"/>
            <p:nvPr/>
          </p:nvSpPr>
          <p:spPr>
            <a:xfrm>
              <a:off x="1646682" y="6605641"/>
              <a:ext cx="628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Cycling</a:t>
              </a:r>
            </a:p>
          </p:txBody>
        </p:sp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xmlns="" id="{9C7B0F69-6DFC-4C8B-837F-D30A9E413051}"/>
              </a:ext>
            </a:extLst>
          </p:cNvPr>
          <p:cNvGrpSpPr/>
          <p:nvPr/>
        </p:nvGrpSpPr>
        <p:grpSpPr>
          <a:xfrm>
            <a:off x="1412476" y="7428296"/>
            <a:ext cx="939097" cy="285006"/>
            <a:chOff x="1336276" y="7034596"/>
            <a:chExt cx="939097" cy="285006"/>
          </a:xfrm>
        </p:grpSpPr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xmlns="" id="{BEC60964-B00D-40FD-9E17-DD6DC486D3DD}"/>
                </a:ext>
              </a:extLst>
            </p:cNvPr>
            <p:cNvSpPr/>
            <p:nvPr/>
          </p:nvSpPr>
          <p:spPr>
            <a:xfrm>
              <a:off x="1336276" y="7034596"/>
              <a:ext cx="285006" cy="2850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xmlns="" id="{916523B1-0E33-464E-B457-D57F50A1C0DA}"/>
                </a:ext>
              </a:extLst>
            </p:cNvPr>
            <p:cNvSpPr txBox="1"/>
            <p:nvPr/>
          </p:nvSpPr>
          <p:spPr>
            <a:xfrm>
              <a:off x="1647025" y="7056363"/>
              <a:ext cx="628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Idiomas</a:t>
              </a:r>
            </a:p>
          </p:txBody>
        </p:sp>
      </p:grpSp>
      <p:sp>
        <p:nvSpPr>
          <p:cNvPr id="202" name="CuadroTexto 201">
            <a:extLst>
              <a:ext uri="{FF2B5EF4-FFF2-40B4-BE49-F238E27FC236}">
                <a16:creationId xmlns:a16="http://schemas.microsoft.com/office/drawing/2014/main" xmlns="" id="{CB8A6293-1899-47AD-8403-CA057B4AA1F8}"/>
              </a:ext>
            </a:extLst>
          </p:cNvPr>
          <p:cNvSpPr txBox="1"/>
          <p:nvPr/>
        </p:nvSpPr>
        <p:spPr>
          <a:xfrm>
            <a:off x="208227" y="3421974"/>
            <a:ext cx="139057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Finanzas</a:t>
            </a:r>
          </a:p>
          <a:p>
            <a:endParaRPr lang="pt-BR" sz="500" dirty="0">
              <a:solidFill>
                <a:schemeClr val="bg1"/>
              </a:solidFill>
            </a:endParaRPr>
          </a:p>
          <a:p>
            <a:r>
              <a:rPr lang="pt-BR" sz="1000" dirty="0">
                <a:solidFill>
                  <a:schemeClr val="bg1"/>
                </a:solidFill>
              </a:rPr>
              <a:t>MS Office</a:t>
            </a:r>
          </a:p>
          <a:p>
            <a:endParaRPr lang="pt-BR" sz="500" dirty="0">
              <a:solidFill>
                <a:schemeClr val="bg1"/>
              </a:solidFill>
            </a:endParaRPr>
          </a:p>
          <a:p>
            <a:r>
              <a:rPr lang="pt-BR" sz="1000" dirty="0">
                <a:solidFill>
                  <a:schemeClr val="bg1"/>
                </a:solidFill>
              </a:rPr>
              <a:t>Salesforce</a:t>
            </a:r>
          </a:p>
          <a:p>
            <a:endParaRPr lang="pt-BR" sz="500" dirty="0">
              <a:solidFill>
                <a:schemeClr val="bg1"/>
              </a:solidFill>
            </a:endParaRPr>
          </a:p>
          <a:p>
            <a:r>
              <a:rPr lang="pt-BR" sz="1000" dirty="0">
                <a:solidFill>
                  <a:schemeClr val="bg1"/>
                </a:solidFill>
              </a:rPr>
              <a:t>Webex</a:t>
            </a:r>
          </a:p>
          <a:p>
            <a:endParaRPr lang="pt-BR" sz="500" dirty="0">
              <a:solidFill>
                <a:schemeClr val="bg1"/>
              </a:solidFill>
            </a:endParaRPr>
          </a:p>
          <a:p>
            <a:r>
              <a:rPr lang="pt-BR" sz="1000" dirty="0">
                <a:solidFill>
                  <a:schemeClr val="bg1"/>
                </a:solidFill>
              </a:rPr>
              <a:t>Prezi</a:t>
            </a:r>
          </a:p>
          <a:p>
            <a:endParaRPr lang="pt-BR" sz="5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</p:txBody>
      </p:sp>
      <p:grpSp>
        <p:nvGrpSpPr>
          <p:cNvPr id="203" name="Grupo 202">
            <a:extLst>
              <a:ext uri="{FF2B5EF4-FFF2-40B4-BE49-F238E27FC236}">
                <a16:creationId xmlns:a16="http://schemas.microsoft.com/office/drawing/2014/main" xmlns="" id="{972F436B-3EDA-4951-B624-04CB63165627}"/>
              </a:ext>
            </a:extLst>
          </p:cNvPr>
          <p:cNvGrpSpPr/>
          <p:nvPr/>
        </p:nvGrpSpPr>
        <p:grpSpPr>
          <a:xfrm>
            <a:off x="1411055" y="3478639"/>
            <a:ext cx="767551" cy="137160"/>
            <a:chOff x="1157107" y="6686647"/>
            <a:chExt cx="767551" cy="137160"/>
          </a:xfrm>
        </p:grpSpPr>
        <p:sp>
          <p:nvSpPr>
            <p:cNvPr id="204" name="Estrella: 5 puntas 203">
              <a:extLst>
                <a:ext uri="{FF2B5EF4-FFF2-40B4-BE49-F238E27FC236}">
                  <a16:creationId xmlns:a16="http://schemas.microsoft.com/office/drawing/2014/main" xmlns="" id="{7A4EF5E4-1C32-4E9C-A66E-5EA34E96A842}"/>
                </a:ext>
              </a:extLst>
            </p:cNvPr>
            <p:cNvSpPr/>
            <p:nvPr/>
          </p:nvSpPr>
          <p:spPr>
            <a:xfrm>
              <a:off x="1157107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05" name="Estrella: 5 puntas 204">
              <a:extLst>
                <a:ext uri="{FF2B5EF4-FFF2-40B4-BE49-F238E27FC236}">
                  <a16:creationId xmlns:a16="http://schemas.microsoft.com/office/drawing/2014/main" xmlns="" id="{39713F9E-8EBF-4FF9-8A7D-B3E66E9D936E}"/>
                </a:ext>
              </a:extLst>
            </p:cNvPr>
            <p:cNvSpPr/>
            <p:nvPr/>
          </p:nvSpPr>
          <p:spPr>
            <a:xfrm>
              <a:off x="1315609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06" name="Estrella: 5 puntas 205">
              <a:extLst>
                <a:ext uri="{FF2B5EF4-FFF2-40B4-BE49-F238E27FC236}">
                  <a16:creationId xmlns:a16="http://schemas.microsoft.com/office/drawing/2014/main" xmlns="" id="{991FB0F3-C719-473D-BC56-CB2591267F03}"/>
                </a:ext>
              </a:extLst>
            </p:cNvPr>
            <p:cNvSpPr/>
            <p:nvPr/>
          </p:nvSpPr>
          <p:spPr>
            <a:xfrm>
              <a:off x="1472120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07" name="Estrella: 5 puntas 206">
              <a:extLst>
                <a:ext uri="{FF2B5EF4-FFF2-40B4-BE49-F238E27FC236}">
                  <a16:creationId xmlns:a16="http://schemas.microsoft.com/office/drawing/2014/main" xmlns="" id="{5092E2FE-7264-4376-B032-0128D5721455}"/>
                </a:ext>
              </a:extLst>
            </p:cNvPr>
            <p:cNvSpPr/>
            <p:nvPr/>
          </p:nvSpPr>
          <p:spPr>
            <a:xfrm>
              <a:off x="1629809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08" name="Estrella: 5 puntas 207">
              <a:extLst>
                <a:ext uri="{FF2B5EF4-FFF2-40B4-BE49-F238E27FC236}">
                  <a16:creationId xmlns:a16="http://schemas.microsoft.com/office/drawing/2014/main" xmlns="" id="{A15A39EF-DD7F-46F5-B33F-1167A02A0249}"/>
                </a:ext>
              </a:extLst>
            </p:cNvPr>
            <p:cNvSpPr/>
            <p:nvPr/>
          </p:nvSpPr>
          <p:spPr>
            <a:xfrm>
              <a:off x="1787498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xmlns="" id="{B548C5C4-89DD-4AC6-BFFA-9E0D69E68B45}"/>
              </a:ext>
            </a:extLst>
          </p:cNvPr>
          <p:cNvGrpSpPr/>
          <p:nvPr/>
        </p:nvGrpSpPr>
        <p:grpSpPr>
          <a:xfrm>
            <a:off x="1411055" y="3696128"/>
            <a:ext cx="767551" cy="137160"/>
            <a:chOff x="1157107" y="6686647"/>
            <a:chExt cx="767551" cy="137160"/>
          </a:xfrm>
        </p:grpSpPr>
        <p:sp>
          <p:nvSpPr>
            <p:cNvPr id="211" name="Estrella: 5 puntas 210">
              <a:extLst>
                <a:ext uri="{FF2B5EF4-FFF2-40B4-BE49-F238E27FC236}">
                  <a16:creationId xmlns:a16="http://schemas.microsoft.com/office/drawing/2014/main" xmlns="" id="{289C7B5A-DAA8-48DA-B083-6981E0E66C19}"/>
                </a:ext>
              </a:extLst>
            </p:cNvPr>
            <p:cNvSpPr/>
            <p:nvPr/>
          </p:nvSpPr>
          <p:spPr>
            <a:xfrm>
              <a:off x="1157107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2" name="Estrella: 5 puntas 211">
              <a:extLst>
                <a:ext uri="{FF2B5EF4-FFF2-40B4-BE49-F238E27FC236}">
                  <a16:creationId xmlns:a16="http://schemas.microsoft.com/office/drawing/2014/main" xmlns="" id="{29CF4B6C-5F73-483E-87B2-02A8E4ECADAF}"/>
                </a:ext>
              </a:extLst>
            </p:cNvPr>
            <p:cNvSpPr/>
            <p:nvPr/>
          </p:nvSpPr>
          <p:spPr>
            <a:xfrm>
              <a:off x="1315609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3" name="Estrella: 5 puntas 212">
              <a:extLst>
                <a:ext uri="{FF2B5EF4-FFF2-40B4-BE49-F238E27FC236}">
                  <a16:creationId xmlns:a16="http://schemas.microsoft.com/office/drawing/2014/main" xmlns="" id="{695A5590-9551-40CE-8A0B-BEFDD1647776}"/>
                </a:ext>
              </a:extLst>
            </p:cNvPr>
            <p:cNvSpPr/>
            <p:nvPr/>
          </p:nvSpPr>
          <p:spPr>
            <a:xfrm>
              <a:off x="1472120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4" name="Estrella: 5 puntas 213">
              <a:extLst>
                <a:ext uri="{FF2B5EF4-FFF2-40B4-BE49-F238E27FC236}">
                  <a16:creationId xmlns:a16="http://schemas.microsoft.com/office/drawing/2014/main" xmlns="" id="{4EF03B19-C39A-460F-9209-BD2DCD3ED227}"/>
                </a:ext>
              </a:extLst>
            </p:cNvPr>
            <p:cNvSpPr/>
            <p:nvPr/>
          </p:nvSpPr>
          <p:spPr>
            <a:xfrm>
              <a:off x="1629809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5" name="Estrella: 5 puntas 214">
              <a:extLst>
                <a:ext uri="{FF2B5EF4-FFF2-40B4-BE49-F238E27FC236}">
                  <a16:creationId xmlns:a16="http://schemas.microsoft.com/office/drawing/2014/main" xmlns="" id="{D35D9311-F79D-410D-9BD6-A6AB91C96DDE}"/>
                </a:ext>
              </a:extLst>
            </p:cNvPr>
            <p:cNvSpPr/>
            <p:nvPr/>
          </p:nvSpPr>
          <p:spPr>
            <a:xfrm>
              <a:off x="1787498" y="6686647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xmlns="" id="{0E4293D1-7634-46B1-9DD1-6DC70180EF63}"/>
              </a:ext>
            </a:extLst>
          </p:cNvPr>
          <p:cNvGrpSpPr/>
          <p:nvPr/>
        </p:nvGrpSpPr>
        <p:grpSpPr>
          <a:xfrm>
            <a:off x="1423795" y="5283297"/>
            <a:ext cx="767563" cy="600718"/>
            <a:chOff x="1284095" y="5111847"/>
            <a:chExt cx="767563" cy="600718"/>
          </a:xfrm>
        </p:grpSpPr>
        <p:grpSp>
          <p:nvGrpSpPr>
            <p:cNvPr id="169" name="Grupo 168">
              <a:extLst>
                <a:ext uri="{FF2B5EF4-FFF2-40B4-BE49-F238E27FC236}">
                  <a16:creationId xmlns:a16="http://schemas.microsoft.com/office/drawing/2014/main" xmlns="" id="{9C0CF043-9AB0-41E4-8206-6335AA324D95}"/>
                </a:ext>
              </a:extLst>
            </p:cNvPr>
            <p:cNvGrpSpPr/>
            <p:nvPr/>
          </p:nvGrpSpPr>
          <p:grpSpPr>
            <a:xfrm>
              <a:off x="1284107" y="5111847"/>
              <a:ext cx="767551" cy="137160"/>
              <a:chOff x="1157107" y="6686647"/>
              <a:chExt cx="767551" cy="137160"/>
            </a:xfrm>
          </p:grpSpPr>
          <p:sp>
            <p:nvSpPr>
              <p:cNvPr id="152" name="Estrella: 5 puntas 151">
                <a:extLst>
                  <a:ext uri="{FF2B5EF4-FFF2-40B4-BE49-F238E27FC236}">
                    <a16:creationId xmlns:a16="http://schemas.microsoft.com/office/drawing/2014/main" xmlns="" id="{EC4EC879-0350-4690-93C8-545F28C076CD}"/>
                  </a:ext>
                </a:extLst>
              </p:cNvPr>
              <p:cNvSpPr/>
              <p:nvPr/>
            </p:nvSpPr>
            <p:spPr>
              <a:xfrm>
                <a:off x="1157107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53" name="Estrella: 5 puntas 152">
                <a:extLst>
                  <a:ext uri="{FF2B5EF4-FFF2-40B4-BE49-F238E27FC236}">
                    <a16:creationId xmlns:a16="http://schemas.microsoft.com/office/drawing/2014/main" xmlns="" id="{7F5204F4-346A-42AD-A93E-120482B8D2BE}"/>
                  </a:ext>
                </a:extLst>
              </p:cNvPr>
              <p:cNvSpPr/>
              <p:nvPr/>
            </p:nvSpPr>
            <p:spPr>
              <a:xfrm>
                <a:off x="1315609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54" name="Estrella: 5 puntas 153">
                <a:extLst>
                  <a:ext uri="{FF2B5EF4-FFF2-40B4-BE49-F238E27FC236}">
                    <a16:creationId xmlns:a16="http://schemas.microsoft.com/office/drawing/2014/main" xmlns="" id="{197A910B-F0F0-411F-81E7-CDB3EC5DA08C}"/>
                  </a:ext>
                </a:extLst>
              </p:cNvPr>
              <p:cNvSpPr/>
              <p:nvPr/>
            </p:nvSpPr>
            <p:spPr>
              <a:xfrm>
                <a:off x="1472120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55" name="Estrella: 5 puntas 154">
                <a:extLst>
                  <a:ext uri="{FF2B5EF4-FFF2-40B4-BE49-F238E27FC236}">
                    <a16:creationId xmlns:a16="http://schemas.microsoft.com/office/drawing/2014/main" xmlns="" id="{672D4F6C-A816-4A17-851F-C78E28404B4B}"/>
                  </a:ext>
                </a:extLst>
              </p:cNvPr>
              <p:cNvSpPr/>
              <p:nvPr/>
            </p:nvSpPr>
            <p:spPr>
              <a:xfrm>
                <a:off x="1629809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56" name="Estrella: 5 puntas 155">
                <a:extLst>
                  <a:ext uri="{FF2B5EF4-FFF2-40B4-BE49-F238E27FC236}">
                    <a16:creationId xmlns:a16="http://schemas.microsoft.com/office/drawing/2014/main" xmlns="" id="{8494FE77-6138-48C7-A322-B4BC84326DD4}"/>
                  </a:ext>
                </a:extLst>
              </p:cNvPr>
              <p:cNvSpPr/>
              <p:nvPr/>
            </p:nvSpPr>
            <p:spPr>
              <a:xfrm>
                <a:off x="1787498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grpSp>
          <p:nvGrpSpPr>
            <p:cNvPr id="168" name="Grupo 167">
              <a:extLst>
                <a:ext uri="{FF2B5EF4-FFF2-40B4-BE49-F238E27FC236}">
                  <a16:creationId xmlns:a16="http://schemas.microsoft.com/office/drawing/2014/main" xmlns="" id="{B665D316-AFE2-4E9A-A408-10841AEA8D4E}"/>
                </a:ext>
              </a:extLst>
            </p:cNvPr>
            <p:cNvGrpSpPr/>
            <p:nvPr/>
          </p:nvGrpSpPr>
          <p:grpSpPr>
            <a:xfrm>
              <a:off x="1284103" y="5353149"/>
              <a:ext cx="767551" cy="137160"/>
              <a:chOff x="1157103" y="6991449"/>
              <a:chExt cx="767551" cy="137160"/>
            </a:xfrm>
          </p:grpSpPr>
          <p:sp>
            <p:nvSpPr>
              <p:cNvPr id="157" name="Estrella: 5 puntas 156">
                <a:extLst>
                  <a:ext uri="{FF2B5EF4-FFF2-40B4-BE49-F238E27FC236}">
                    <a16:creationId xmlns:a16="http://schemas.microsoft.com/office/drawing/2014/main" xmlns="" id="{733D6075-EE91-4A1E-8654-E63EE454DA56}"/>
                  </a:ext>
                </a:extLst>
              </p:cNvPr>
              <p:cNvSpPr/>
              <p:nvPr/>
            </p:nvSpPr>
            <p:spPr>
              <a:xfrm>
                <a:off x="1157103" y="6991449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58" name="Estrella: 5 puntas 157">
                <a:extLst>
                  <a:ext uri="{FF2B5EF4-FFF2-40B4-BE49-F238E27FC236}">
                    <a16:creationId xmlns:a16="http://schemas.microsoft.com/office/drawing/2014/main" xmlns="" id="{F6A7027C-6658-46A9-B3E1-7FE08E287309}"/>
                  </a:ext>
                </a:extLst>
              </p:cNvPr>
              <p:cNvSpPr/>
              <p:nvPr/>
            </p:nvSpPr>
            <p:spPr>
              <a:xfrm>
                <a:off x="1315605" y="6991449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59" name="Estrella: 5 puntas 158">
                <a:extLst>
                  <a:ext uri="{FF2B5EF4-FFF2-40B4-BE49-F238E27FC236}">
                    <a16:creationId xmlns:a16="http://schemas.microsoft.com/office/drawing/2014/main" xmlns="" id="{CBAD23EA-D1AD-4FA0-99DD-B2608804E54E}"/>
                  </a:ext>
                </a:extLst>
              </p:cNvPr>
              <p:cNvSpPr/>
              <p:nvPr/>
            </p:nvSpPr>
            <p:spPr>
              <a:xfrm>
                <a:off x="1472116" y="6991449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60" name="Estrella: 5 puntas 159">
                <a:extLst>
                  <a:ext uri="{FF2B5EF4-FFF2-40B4-BE49-F238E27FC236}">
                    <a16:creationId xmlns:a16="http://schemas.microsoft.com/office/drawing/2014/main" xmlns="" id="{8BE524EB-1871-4FEB-9E6C-6963475BEC8C}"/>
                  </a:ext>
                </a:extLst>
              </p:cNvPr>
              <p:cNvSpPr/>
              <p:nvPr/>
            </p:nvSpPr>
            <p:spPr>
              <a:xfrm>
                <a:off x="1629805" y="6991449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61" name="Estrella: 5 puntas 160">
                <a:extLst>
                  <a:ext uri="{FF2B5EF4-FFF2-40B4-BE49-F238E27FC236}">
                    <a16:creationId xmlns:a16="http://schemas.microsoft.com/office/drawing/2014/main" xmlns="" id="{32A5AD32-F9D7-45ED-B044-3057E989035D}"/>
                  </a:ext>
                </a:extLst>
              </p:cNvPr>
              <p:cNvSpPr/>
              <p:nvPr/>
            </p:nvSpPr>
            <p:spPr>
              <a:xfrm>
                <a:off x="1787494" y="6991449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xmlns="" id="{07E948CE-2B33-4BDB-A76E-9694A6B88E19}"/>
                </a:ext>
              </a:extLst>
            </p:cNvPr>
            <p:cNvGrpSpPr/>
            <p:nvPr/>
          </p:nvGrpSpPr>
          <p:grpSpPr>
            <a:xfrm>
              <a:off x="1284095" y="5575405"/>
              <a:ext cx="452173" cy="137160"/>
              <a:chOff x="1157095" y="7296255"/>
              <a:chExt cx="452173" cy="137160"/>
            </a:xfrm>
          </p:grpSpPr>
          <p:sp>
            <p:nvSpPr>
              <p:cNvPr id="162" name="Estrella: 5 puntas 161">
                <a:extLst>
                  <a:ext uri="{FF2B5EF4-FFF2-40B4-BE49-F238E27FC236}">
                    <a16:creationId xmlns:a16="http://schemas.microsoft.com/office/drawing/2014/main" xmlns="" id="{3C525215-9812-436B-B714-463DDADE61BD}"/>
                  </a:ext>
                </a:extLst>
              </p:cNvPr>
              <p:cNvSpPr/>
              <p:nvPr/>
            </p:nvSpPr>
            <p:spPr>
              <a:xfrm>
                <a:off x="1157095" y="7296255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63" name="Estrella: 5 puntas 162">
                <a:extLst>
                  <a:ext uri="{FF2B5EF4-FFF2-40B4-BE49-F238E27FC236}">
                    <a16:creationId xmlns:a16="http://schemas.microsoft.com/office/drawing/2014/main" xmlns="" id="{072E51D3-7CE2-41F4-A5C1-EEA11C83E74D}"/>
                  </a:ext>
                </a:extLst>
              </p:cNvPr>
              <p:cNvSpPr/>
              <p:nvPr/>
            </p:nvSpPr>
            <p:spPr>
              <a:xfrm>
                <a:off x="1315597" y="7296255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64" name="Estrella: 5 puntas 163">
                <a:extLst>
                  <a:ext uri="{FF2B5EF4-FFF2-40B4-BE49-F238E27FC236}">
                    <a16:creationId xmlns:a16="http://schemas.microsoft.com/office/drawing/2014/main" xmlns="" id="{17514109-B990-4660-9831-B08E96BCD61F}"/>
                  </a:ext>
                </a:extLst>
              </p:cNvPr>
              <p:cNvSpPr/>
              <p:nvPr/>
            </p:nvSpPr>
            <p:spPr>
              <a:xfrm>
                <a:off x="1472108" y="7296255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9CFEB26-D1D1-4AB4-8756-1E159D6865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8660" y="7038126"/>
            <a:ext cx="260501" cy="156301"/>
          </a:xfrm>
          <a:prstGeom prst="rect">
            <a:avLst/>
          </a:prstGeom>
        </p:spPr>
      </p:pic>
      <p:sp>
        <p:nvSpPr>
          <p:cNvPr id="136" name="Estrella: 5 puntas 163">
            <a:extLst>
              <a:ext uri="{FF2B5EF4-FFF2-40B4-BE49-F238E27FC236}">
                <a16:creationId xmlns:a16="http://schemas.microsoft.com/office/drawing/2014/main" xmlns="" id="{B54775C1-04F6-4FB7-8F27-786A826C2A51}"/>
              </a:ext>
            </a:extLst>
          </p:cNvPr>
          <p:cNvSpPr/>
          <p:nvPr/>
        </p:nvSpPr>
        <p:spPr>
          <a:xfrm>
            <a:off x="1894382" y="5746854"/>
            <a:ext cx="137160" cy="137160"/>
          </a:xfrm>
          <a:prstGeom prst="star5">
            <a:avLst>
              <a:gd name="adj" fmla="val 2537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BB24B35-840F-4ECD-9FAD-406B0905EDE4}"/>
              </a:ext>
            </a:extLst>
          </p:cNvPr>
          <p:cNvGrpSpPr/>
          <p:nvPr/>
        </p:nvGrpSpPr>
        <p:grpSpPr>
          <a:xfrm>
            <a:off x="1411055" y="3931080"/>
            <a:ext cx="610923" cy="137160"/>
            <a:chOff x="1411055" y="3940605"/>
            <a:chExt cx="610923" cy="137160"/>
          </a:xfrm>
        </p:grpSpPr>
        <p:grpSp>
          <p:nvGrpSpPr>
            <p:cNvPr id="216" name="Grupo 215">
              <a:extLst>
                <a:ext uri="{FF2B5EF4-FFF2-40B4-BE49-F238E27FC236}">
                  <a16:creationId xmlns:a16="http://schemas.microsoft.com/office/drawing/2014/main" xmlns="" id="{F89CCD93-A02D-492F-B8AC-171D7F136B45}"/>
                </a:ext>
              </a:extLst>
            </p:cNvPr>
            <p:cNvGrpSpPr/>
            <p:nvPr/>
          </p:nvGrpSpPr>
          <p:grpSpPr>
            <a:xfrm>
              <a:off x="1411055" y="3940605"/>
              <a:ext cx="452173" cy="137160"/>
              <a:chOff x="1157107" y="6686647"/>
              <a:chExt cx="452173" cy="137160"/>
            </a:xfrm>
          </p:grpSpPr>
          <p:sp>
            <p:nvSpPr>
              <p:cNvPr id="217" name="Estrella: 5 puntas 216">
                <a:extLst>
                  <a:ext uri="{FF2B5EF4-FFF2-40B4-BE49-F238E27FC236}">
                    <a16:creationId xmlns:a16="http://schemas.microsoft.com/office/drawing/2014/main" xmlns="" id="{98034171-BDF6-4413-BFBD-8B1A1E4E78DF}"/>
                  </a:ext>
                </a:extLst>
              </p:cNvPr>
              <p:cNvSpPr/>
              <p:nvPr/>
            </p:nvSpPr>
            <p:spPr>
              <a:xfrm>
                <a:off x="1157107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18" name="Estrella: 5 puntas 217">
                <a:extLst>
                  <a:ext uri="{FF2B5EF4-FFF2-40B4-BE49-F238E27FC236}">
                    <a16:creationId xmlns:a16="http://schemas.microsoft.com/office/drawing/2014/main" xmlns="" id="{4BD2FC51-474D-41DD-9995-4CFFA6AB77B3}"/>
                  </a:ext>
                </a:extLst>
              </p:cNvPr>
              <p:cNvSpPr/>
              <p:nvPr/>
            </p:nvSpPr>
            <p:spPr>
              <a:xfrm>
                <a:off x="1315609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19" name="Estrella: 5 puntas 218">
                <a:extLst>
                  <a:ext uri="{FF2B5EF4-FFF2-40B4-BE49-F238E27FC236}">
                    <a16:creationId xmlns:a16="http://schemas.microsoft.com/office/drawing/2014/main" xmlns="" id="{C6808C04-F28F-495E-B358-8D7C784EEE84}"/>
                  </a:ext>
                </a:extLst>
              </p:cNvPr>
              <p:cNvSpPr/>
              <p:nvPr/>
            </p:nvSpPr>
            <p:spPr>
              <a:xfrm>
                <a:off x="1472120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187" name="Estrella: 5 puntas 218">
              <a:extLst>
                <a:ext uri="{FF2B5EF4-FFF2-40B4-BE49-F238E27FC236}">
                  <a16:creationId xmlns:a16="http://schemas.microsoft.com/office/drawing/2014/main" xmlns="" id="{E7956FFB-1E32-4EB5-974F-E09D1769638F}"/>
                </a:ext>
              </a:extLst>
            </p:cNvPr>
            <p:cNvSpPr/>
            <p:nvPr/>
          </p:nvSpPr>
          <p:spPr>
            <a:xfrm>
              <a:off x="1884818" y="3940605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C44A25A0-D3E9-40F9-8B5F-6CC203A33F4C}"/>
              </a:ext>
            </a:extLst>
          </p:cNvPr>
          <p:cNvGrpSpPr/>
          <p:nvPr/>
        </p:nvGrpSpPr>
        <p:grpSpPr>
          <a:xfrm>
            <a:off x="1414230" y="4156505"/>
            <a:ext cx="610923" cy="137160"/>
            <a:chOff x="1411055" y="3940605"/>
            <a:chExt cx="610923" cy="137160"/>
          </a:xfrm>
        </p:grpSpPr>
        <p:grpSp>
          <p:nvGrpSpPr>
            <p:cNvPr id="189" name="Grupo 215">
              <a:extLst>
                <a:ext uri="{FF2B5EF4-FFF2-40B4-BE49-F238E27FC236}">
                  <a16:creationId xmlns:a16="http://schemas.microsoft.com/office/drawing/2014/main" xmlns="" id="{8B41C3BD-7752-4BB9-BA78-C45164CB61CE}"/>
                </a:ext>
              </a:extLst>
            </p:cNvPr>
            <p:cNvGrpSpPr/>
            <p:nvPr/>
          </p:nvGrpSpPr>
          <p:grpSpPr>
            <a:xfrm>
              <a:off x="1411055" y="3940605"/>
              <a:ext cx="452173" cy="137160"/>
              <a:chOff x="1157107" y="6686647"/>
              <a:chExt cx="452173" cy="137160"/>
            </a:xfrm>
          </p:grpSpPr>
          <p:sp>
            <p:nvSpPr>
              <p:cNvPr id="193" name="Estrella: 5 puntas 216">
                <a:extLst>
                  <a:ext uri="{FF2B5EF4-FFF2-40B4-BE49-F238E27FC236}">
                    <a16:creationId xmlns:a16="http://schemas.microsoft.com/office/drawing/2014/main" xmlns="" id="{C873909D-CA11-4C4C-BE6E-79F0FE6C6C8D}"/>
                  </a:ext>
                </a:extLst>
              </p:cNvPr>
              <p:cNvSpPr/>
              <p:nvPr/>
            </p:nvSpPr>
            <p:spPr>
              <a:xfrm>
                <a:off x="1157107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09" name="Estrella: 5 puntas 217">
                <a:extLst>
                  <a:ext uri="{FF2B5EF4-FFF2-40B4-BE49-F238E27FC236}">
                    <a16:creationId xmlns:a16="http://schemas.microsoft.com/office/drawing/2014/main" xmlns="" id="{C053F426-6018-42CA-9F81-38F4480F42C0}"/>
                  </a:ext>
                </a:extLst>
              </p:cNvPr>
              <p:cNvSpPr/>
              <p:nvPr/>
            </p:nvSpPr>
            <p:spPr>
              <a:xfrm>
                <a:off x="1315609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20" name="Estrella: 5 puntas 218">
                <a:extLst>
                  <a:ext uri="{FF2B5EF4-FFF2-40B4-BE49-F238E27FC236}">
                    <a16:creationId xmlns:a16="http://schemas.microsoft.com/office/drawing/2014/main" xmlns="" id="{B7B59185-6DEF-45A4-986B-069CE0C843C7}"/>
                  </a:ext>
                </a:extLst>
              </p:cNvPr>
              <p:cNvSpPr/>
              <p:nvPr/>
            </p:nvSpPr>
            <p:spPr>
              <a:xfrm>
                <a:off x="1472120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190" name="Estrella: 5 puntas 218">
              <a:extLst>
                <a:ext uri="{FF2B5EF4-FFF2-40B4-BE49-F238E27FC236}">
                  <a16:creationId xmlns:a16="http://schemas.microsoft.com/office/drawing/2014/main" xmlns="" id="{7E324D0D-7B61-4127-A0C6-70E11CA4E791}"/>
                </a:ext>
              </a:extLst>
            </p:cNvPr>
            <p:cNvSpPr/>
            <p:nvPr/>
          </p:nvSpPr>
          <p:spPr>
            <a:xfrm>
              <a:off x="1884818" y="3940605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65FFDE7-D286-402C-9645-B59D93B242D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" t="7662" r="1075" b="9954"/>
          <a:stretch/>
        </p:blipFill>
        <p:spPr>
          <a:xfrm>
            <a:off x="1424782" y="7442201"/>
            <a:ext cx="265022" cy="265022"/>
          </a:xfrm>
          <a:prstGeom prst="ellipse">
            <a:avLst/>
          </a:prstGeom>
        </p:spPr>
      </p:pic>
      <p:sp>
        <p:nvSpPr>
          <p:cNvPr id="63" name="Rectángulo 62">
            <a:extLst>
              <a:ext uri="{FF2B5EF4-FFF2-40B4-BE49-F238E27FC236}">
                <a16:creationId xmlns:a16="http://schemas.microsoft.com/office/drawing/2014/main" xmlns="" id="{B174C17C-9D3F-4E6C-8977-A8093C1F3810}"/>
              </a:ext>
            </a:extLst>
          </p:cNvPr>
          <p:cNvSpPr/>
          <p:nvPr/>
        </p:nvSpPr>
        <p:spPr>
          <a:xfrm>
            <a:off x="2525393" y="1687"/>
            <a:ext cx="4330571" cy="9906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xmlns="" id="{36598B74-8AAB-4E63-B307-946B4556A29C}"/>
              </a:ext>
            </a:extLst>
          </p:cNvPr>
          <p:cNvGrpSpPr/>
          <p:nvPr/>
        </p:nvGrpSpPr>
        <p:grpSpPr>
          <a:xfrm>
            <a:off x="2401205" y="1759552"/>
            <a:ext cx="4456795" cy="508604"/>
            <a:chOff x="2426604" y="1731674"/>
            <a:chExt cx="4453169" cy="508604"/>
          </a:xfrm>
        </p:grpSpPr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xmlns="" id="{52C05287-2BB8-4FF4-BF49-5A1CB35D8BDB}"/>
                </a:ext>
              </a:extLst>
            </p:cNvPr>
            <p:cNvGrpSpPr/>
            <p:nvPr/>
          </p:nvGrpSpPr>
          <p:grpSpPr>
            <a:xfrm>
              <a:off x="2426604" y="1731674"/>
              <a:ext cx="4453169" cy="508604"/>
              <a:chOff x="2428853" y="61060"/>
              <a:chExt cx="4429146" cy="509978"/>
            </a:xfrm>
          </p:grpSpPr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xmlns="" id="{7BB6C6E3-0DF9-4B99-8BD2-3A3285F71D63}"/>
                  </a:ext>
                </a:extLst>
              </p:cNvPr>
              <p:cNvSpPr/>
              <p:nvPr/>
            </p:nvSpPr>
            <p:spPr>
              <a:xfrm>
                <a:off x="2428874" y="164848"/>
                <a:ext cx="4429125" cy="406190"/>
              </a:xfrm>
              <a:prstGeom prst="rect">
                <a:avLst/>
              </a:prstGeom>
              <a:solidFill>
                <a:srgbClr val="E1E2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EDUCAÇÃO</a:t>
                </a:r>
                <a:endParaRPr lang="es-A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riángulo isósceles 67">
                <a:extLst>
                  <a:ext uri="{FF2B5EF4-FFF2-40B4-BE49-F238E27FC236}">
                    <a16:creationId xmlns:a16="http://schemas.microsoft.com/office/drawing/2014/main" xmlns="" id="{9E89060B-C11D-44A0-906F-F515018825B8}"/>
                  </a:ext>
                </a:extLst>
              </p:cNvPr>
              <p:cNvSpPr/>
              <p:nvPr/>
            </p:nvSpPr>
            <p:spPr>
              <a:xfrm>
                <a:off x="2428853" y="61060"/>
                <a:ext cx="123385" cy="101407"/>
              </a:xfrm>
              <a:prstGeom prst="triangle">
                <a:avLst>
                  <a:gd name="adj" fmla="val 100000"/>
                </a:avLst>
              </a:prstGeom>
              <a:solidFill>
                <a:srgbClr val="929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xmlns="" id="{B835F683-603F-4276-A614-F9497EB47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23" t="29254" r="9620" b="11515"/>
            <a:stretch/>
          </p:blipFill>
          <p:spPr>
            <a:xfrm>
              <a:off x="2717044" y="1878253"/>
              <a:ext cx="448432" cy="333450"/>
            </a:xfrm>
            <a:prstGeom prst="rect">
              <a:avLst/>
            </a:prstGeom>
          </p:spPr>
        </p:pic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xmlns="" id="{030956DC-5810-444E-A918-15D6FC37E60D}"/>
              </a:ext>
            </a:extLst>
          </p:cNvPr>
          <p:cNvGrpSpPr/>
          <p:nvPr/>
        </p:nvGrpSpPr>
        <p:grpSpPr>
          <a:xfrm>
            <a:off x="2656492" y="5294083"/>
            <a:ext cx="4055161" cy="1015663"/>
            <a:chOff x="2816669" y="4712551"/>
            <a:chExt cx="4076467" cy="1015663"/>
          </a:xfrm>
        </p:grpSpPr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xmlns="" id="{DBD6240B-8784-469E-98DA-2FEED1AD2867}"/>
                </a:ext>
              </a:extLst>
            </p:cNvPr>
            <p:cNvSpPr txBox="1"/>
            <p:nvPr/>
          </p:nvSpPr>
          <p:spPr>
            <a:xfrm>
              <a:off x="2913600" y="4712551"/>
              <a:ext cx="39795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2018 – 2021    </a:t>
              </a:r>
              <a:r>
                <a:rPr lang="pt-BR" sz="1200" b="1" dirty="0"/>
                <a:t>Professora</a:t>
              </a:r>
              <a:r>
                <a:rPr lang="es-AR" sz="1200" b="1" dirty="0"/>
                <a:t> </a:t>
              </a:r>
            </a:p>
            <a:p>
              <a:r>
                <a:rPr lang="es-AR" sz="1200" b="1" dirty="0"/>
                <a:t>		</a:t>
              </a:r>
              <a:r>
                <a:rPr lang="es-AR" sz="1200" dirty="0"/>
                <a:t>Colegio San </a:t>
              </a:r>
              <a:r>
                <a:rPr lang="es-AR" sz="1200" dirty="0" err="1"/>
                <a:t>Cirano</a:t>
              </a:r>
              <a:r>
                <a:rPr lang="es-AR" sz="1200" dirty="0"/>
                <a:t> – Buenos Aires, </a:t>
              </a:r>
              <a:r>
                <a:rPr lang="es-AR" sz="1200" dirty="0" smtClean="0"/>
                <a:t>Argentina</a:t>
              </a:r>
            </a:p>
            <a:p>
              <a:r>
                <a:rPr lang="pt-BR" sz="1200" dirty="0">
                  <a:solidFill>
                    <a:srgbClr val="FFFF00"/>
                  </a:solidFill>
                </a:rPr>
                <a:t>Preparar, ministrar aulas de espanhol, aplicar provas e atividades</a:t>
              </a:r>
              <a:r>
                <a:rPr lang="pt-BR" sz="1200" dirty="0"/>
                <a:t>, além de corrigir avaliações.</a:t>
              </a:r>
              <a:endParaRPr lang="es-AR" sz="1200" dirty="0"/>
            </a:p>
            <a:p>
              <a:r>
                <a:rPr lang="es-AR" sz="1200" b="1" dirty="0"/>
                <a:t>                          </a:t>
              </a: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xmlns="" id="{A1D766D7-BC91-40B1-A585-D4F133E5A354}"/>
                </a:ext>
              </a:extLst>
            </p:cNvPr>
            <p:cNvSpPr/>
            <p:nvPr/>
          </p:nvSpPr>
          <p:spPr>
            <a:xfrm>
              <a:off x="2816669" y="4801845"/>
              <a:ext cx="96454" cy="9762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xmlns="" id="{53BFF52A-D051-488F-AB09-498A67F32C1C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2702868" y="5481002"/>
            <a:ext cx="1599" cy="80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o 108">
            <a:extLst>
              <a:ext uri="{FF2B5EF4-FFF2-40B4-BE49-F238E27FC236}">
                <a16:creationId xmlns:a16="http://schemas.microsoft.com/office/drawing/2014/main" xmlns="" id="{106B287B-1B79-4BF7-832D-409EFBFE3AFD}"/>
              </a:ext>
            </a:extLst>
          </p:cNvPr>
          <p:cNvGrpSpPr/>
          <p:nvPr/>
        </p:nvGrpSpPr>
        <p:grpSpPr>
          <a:xfrm>
            <a:off x="2654753" y="6199356"/>
            <a:ext cx="4029915" cy="276999"/>
            <a:chOff x="2821202" y="5903574"/>
            <a:chExt cx="4118696" cy="276999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xmlns="" id="{25100A34-9895-4ED7-BC7D-81DEB8985021}"/>
                </a:ext>
              </a:extLst>
            </p:cNvPr>
            <p:cNvSpPr/>
            <p:nvPr/>
          </p:nvSpPr>
          <p:spPr>
            <a:xfrm>
              <a:off x="2821202" y="5985778"/>
              <a:ext cx="98350" cy="983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xmlns="" id="{689315DE-D16C-44AA-9F3B-E9AF65BC0D1F}"/>
                </a:ext>
              </a:extLst>
            </p:cNvPr>
            <p:cNvSpPr txBox="1"/>
            <p:nvPr/>
          </p:nvSpPr>
          <p:spPr>
            <a:xfrm>
              <a:off x="2907147" y="5903574"/>
              <a:ext cx="403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2016 – 2017    </a:t>
              </a:r>
              <a:r>
                <a:rPr lang="es-AR" sz="1200" b="1" dirty="0"/>
                <a:t>Inside Sales </a:t>
              </a:r>
              <a:r>
                <a:rPr lang="es-AR" sz="1200" dirty="0"/>
                <a:t>–</a:t>
              </a:r>
              <a:r>
                <a:rPr lang="es-AR" sz="1200" b="1" dirty="0"/>
                <a:t> </a:t>
              </a:r>
              <a:r>
                <a:rPr lang="es-AR" sz="1200" dirty="0" err="1"/>
                <a:t>Drogarrocha</a:t>
              </a:r>
              <a:endParaRPr lang="es-AR" sz="1200" b="1" dirty="0"/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xmlns="" id="{B2798096-512D-417F-9F27-B0F1C5FAAFB7}"/>
              </a:ext>
            </a:extLst>
          </p:cNvPr>
          <p:cNvCxnSpPr>
            <a:cxnSpLocks/>
            <a:stCxn id="86" idx="4"/>
            <a:endCxn id="114" idx="0"/>
          </p:cNvCxnSpPr>
          <p:nvPr/>
        </p:nvCxnSpPr>
        <p:spPr>
          <a:xfrm>
            <a:off x="2702868" y="6379908"/>
            <a:ext cx="3174" cy="81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o 112">
            <a:extLst>
              <a:ext uri="{FF2B5EF4-FFF2-40B4-BE49-F238E27FC236}">
                <a16:creationId xmlns:a16="http://schemas.microsoft.com/office/drawing/2014/main" xmlns="" id="{C99C5F07-0CDC-4449-85B3-6FF471F2E8D4}"/>
              </a:ext>
            </a:extLst>
          </p:cNvPr>
          <p:cNvGrpSpPr/>
          <p:nvPr/>
        </p:nvGrpSpPr>
        <p:grpSpPr>
          <a:xfrm>
            <a:off x="2659443" y="7096315"/>
            <a:ext cx="4047456" cy="461665"/>
            <a:chOff x="2827620" y="6095669"/>
            <a:chExt cx="4136616" cy="461665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E8DA8A52-6DC0-4D03-B1BD-D714D1F2C1E7}"/>
                </a:ext>
              </a:extLst>
            </p:cNvPr>
            <p:cNvSpPr/>
            <p:nvPr/>
          </p:nvSpPr>
          <p:spPr>
            <a:xfrm>
              <a:off x="2827620" y="6194662"/>
              <a:ext cx="95250" cy="952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xmlns="" id="{1C8DD591-52AE-46FF-BB8B-46ED2E2258D8}"/>
                </a:ext>
              </a:extLst>
            </p:cNvPr>
            <p:cNvSpPr txBox="1"/>
            <p:nvPr/>
          </p:nvSpPr>
          <p:spPr>
            <a:xfrm>
              <a:off x="2907146" y="6095669"/>
              <a:ext cx="4057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2018 –              </a:t>
              </a:r>
              <a:r>
                <a:rPr lang="es-AR" sz="1200" b="1" dirty="0"/>
                <a:t>Inside Channel </a:t>
              </a:r>
              <a:r>
                <a:rPr lang="es-AR" sz="1200" dirty="0"/>
                <a:t>– Veeam</a:t>
              </a:r>
              <a:endParaRPr lang="es-AR" sz="1200" b="1" dirty="0"/>
            </a:p>
            <a:p>
              <a:r>
                <a:rPr lang="es-AR" sz="1200" b="1" dirty="0"/>
                <a:t>                          Developer                     </a:t>
              </a:r>
            </a:p>
          </p:txBody>
        </p:sp>
      </p:grpSp>
      <p:grpSp>
        <p:nvGrpSpPr>
          <p:cNvPr id="234" name="Grupo 233">
            <a:extLst>
              <a:ext uri="{FF2B5EF4-FFF2-40B4-BE49-F238E27FC236}">
                <a16:creationId xmlns:a16="http://schemas.microsoft.com/office/drawing/2014/main" xmlns="" id="{0A0BF7AD-F581-4128-9A0C-1195454ADF1B}"/>
              </a:ext>
            </a:extLst>
          </p:cNvPr>
          <p:cNvGrpSpPr/>
          <p:nvPr/>
        </p:nvGrpSpPr>
        <p:grpSpPr>
          <a:xfrm>
            <a:off x="2400444" y="4849724"/>
            <a:ext cx="4457555" cy="511522"/>
            <a:chOff x="2425843" y="4040796"/>
            <a:chExt cx="4453931" cy="511522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xmlns="" id="{08628BBD-66F9-4E95-B6A4-EA2EC1A194E8}"/>
                </a:ext>
              </a:extLst>
            </p:cNvPr>
            <p:cNvGrpSpPr/>
            <p:nvPr/>
          </p:nvGrpSpPr>
          <p:grpSpPr>
            <a:xfrm>
              <a:off x="2425843" y="4040796"/>
              <a:ext cx="4453931" cy="511522"/>
              <a:chOff x="2424938" y="1141189"/>
              <a:chExt cx="4429903" cy="512908"/>
            </a:xfrm>
          </p:grpSpPr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xmlns="" id="{B1B9C791-717E-4AA8-BAEE-75F833370DE2}"/>
                  </a:ext>
                </a:extLst>
              </p:cNvPr>
              <p:cNvSpPr/>
              <p:nvPr/>
            </p:nvSpPr>
            <p:spPr>
              <a:xfrm>
                <a:off x="2425716" y="1247907"/>
                <a:ext cx="4429125" cy="406190"/>
              </a:xfrm>
              <a:prstGeom prst="rect">
                <a:avLst/>
              </a:prstGeom>
              <a:solidFill>
                <a:srgbClr val="E1E2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EXPERIÊNCIA LABORAL</a:t>
                </a:r>
                <a:endParaRPr lang="es-A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riángulo isósceles 78">
                <a:extLst>
                  <a:ext uri="{FF2B5EF4-FFF2-40B4-BE49-F238E27FC236}">
                    <a16:creationId xmlns:a16="http://schemas.microsoft.com/office/drawing/2014/main" xmlns="" id="{DAAEEEEE-A5DF-4EDB-8133-814B321276A8}"/>
                  </a:ext>
                </a:extLst>
              </p:cNvPr>
              <p:cNvSpPr/>
              <p:nvPr/>
            </p:nvSpPr>
            <p:spPr>
              <a:xfrm>
                <a:off x="2424938" y="1141189"/>
                <a:ext cx="123185" cy="101407"/>
              </a:xfrm>
              <a:prstGeom prst="triangle">
                <a:avLst>
                  <a:gd name="adj" fmla="val 100000"/>
                </a:avLst>
              </a:prstGeom>
              <a:solidFill>
                <a:srgbClr val="929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xmlns="" id="{313054FF-7A04-49E4-9366-B0BF62AD2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749551" y="4191186"/>
              <a:ext cx="323550" cy="323550"/>
            </a:xfrm>
            <a:prstGeom prst="rect">
              <a:avLst/>
            </a:prstGeom>
          </p:spPr>
        </p:pic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xmlns="" id="{C0EDE873-8138-4B09-9E14-C486CC6B6C83}"/>
              </a:ext>
            </a:extLst>
          </p:cNvPr>
          <p:cNvGrpSpPr/>
          <p:nvPr/>
        </p:nvGrpSpPr>
        <p:grpSpPr>
          <a:xfrm>
            <a:off x="2403491" y="40989"/>
            <a:ext cx="4453148" cy="507018"/>
            <a:chOff x="2428890" y="13111"/>
            <a:chExt cx="4453148" cy="507018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xmlns="" id="{FCE4D679-76A8-4402-AA82-4E17A3126935}"/>
                </a:ext>
              </a:extLst>
            </p:cNvPr>
            <p:cNvGrpSpPr/>
            <p:nvPr/>
          </p:nvGrpSpPr>
          <p:grpSpPr>
            <a:xfrm>
              <a:off x="2428890" y="13111"/>
              <a:ext cx="4453148" cy="507018"/>
              <a:chOff x="2428874" y="430367"/>
              <a:chExt cx="4429125" cy="508391"/>
            </a:xfrm>
          </p:grpSpPr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xmlns="" id="{93B5AAD1-23FB-426F-9D8F-8F9149D9FBC2}"/>
                  </a:ext>
                </a:extLst>
              </p:cNvPr>
              <p:cNvSpPr/>
              <p:nvPr/>
            </p:nvSpPr>
            <p:spPr>
              <a:xfrm>
                <a:off x="2428874" y="532568"/>
                <a:ext cx="4429125" cy="406190"/>
              </a:xfrm>
              <a:prstGeom prst="rect">
                <a:avLst/>
              </a:prstGeom>
              <a:solidFill>
                <a:srgbClr val="E1E2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ACERCA DE MIM</a:t>
                </a:r>
                <a:endParaRPr lang="es-A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riángulo isósceles 63">
                <a:extLst>
                  <a:ext uri="{FF2B5EF4-FFF2-40B4-BE49-F238E27FC236}">
                    <a16:creationId xmlns:a16="http://schemas.microsoft.com/office/drawing/2014/main" xmlns="" id="{ECDAD705-19BD-4AC9-A87F-9A5D00A21C29}"/>
                  </a:ext>
                </a:extLst>
              </p:cNvPr>
              <p:cNvSpPr/>
              <p:nvPr/>
            </p:nvSpPr>
            <p:spPr>
              <a:xfrm>
                <a:off x="2431565" y="430367"/>
                <a:ext cx="116526" cy="101407"/>
              </a:xfrm>
              <a:prstGeom prst="triangle">
                <a:avLst>
                  <a:gd name="adj" fmla="val 100000"/>
                </a:avLst>
              </a:prstGeom>
              <a:solidFill>
                <a:srgbClr val="929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xmlns="" id="{7BFE6C11-22BC-4EF5-98CA-724F187BD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0" y="152400"/>
              <a:ext cx="328712" cy="329383"/>
            </a:xfrm>
            <a:prstGeom prst="rect">
              <a:avLst/>
            </a:prstGeom>
          </p:spPr>
        </p:pic>
      </p:grpSp>
      <p:sp>
        <p:nvSpPr>
          <p:cNvPr id="170" name="CuadroTexto 169">
            <a:extLst>
              <a:ext uri="{FF2B5EF4-FFF2-40B4-BE49-F238E27FC236}">
                <a16:creationId xmlns:a16="http://schemas.microsoft.com/office/drawing/2014/main" xmlns="" id="{4AEA2B0F-FA4C-41E3-A07D-478B826F6512}"/>
              </a:ext>
            </a:extLst>
          </p:cNvPr>
          <p:cNvSpPr txBox="1"/>
          <p:nvPr/>
        </p:nvSpPr>
        <p:spPr>
          <a:xfrm>
            <a:off x="2729455" y="8188245"/>
            <a:ext cx="4121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Habilidades excepcionales en comunicación escrita y verbal.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Competencia en herramientas de automatización basadas en MS Office.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Destreza para el trabajo en equipo.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Persistencia e constancia para obtener los resultados deseados.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Habilidades en un amplio espectro de herramientas digitales.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Gran interés y pasión por la innovación en la industria tecnológica.</a:t>
            </a: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xmlns="" id="{A2EE8031-4387-4E78-AA6A-37956720FC39}"/>
              </a:ext>
            </a:extLst>
          </p:cNvPr>
          <p:cNvGrpSpPr/>
          <p:nvPr/>
        </p:nvGrpSpPr>
        <p:grpSpPr>
          <a:xfrm>
            <a:off x="2401206" y="7638274"/>
            <a:ext cx="4456793" cy="501464"/>
            <a:chOff x="2426606" y="6886496"/>
            <a:chExt cx="4453168" cy="501464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xmlns="" id="{9D78F6F3-8085-4209-AE16-489DD426639E}"/>
                </a:ext>
              </a:extLst>
            </p:cNvPr>
            <p:cNvGrpSpPr/>
            <p:nvPr/>
          </p:nvGrpSpPr>
          <p:grpSpPr>
            <a:xfrm>
              <a:off x="2426606" y="6886496"/>
              <a:ext cx="4453168" cy="501464"/>
              <a:chOff x="2425697" y="1358589"/>
              <a:chExt cx="4429144" cy="502827"/>
            </a:xfrm>
          </p:grpSpPr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xmlns="" id="{7CFA62C5-788E-447A-BE38-70BC40992D55}"/>
                  </a:ext>
                </a:extLst>
              </p:cNvPr>
              <p:cNvSpPr/>
              <p:nvPr/>
            </p:nvSpPr>
            <p:spPr>
              <a:xfrm>
                <a:off x="2425716" y="1455226"/>
                <a:ext cx="4429125" cy="406190"/>
              </a:xfrm>
              <a:prstGeom prst="rect">
                <a:avLst/>
              </a:prstGeom>
              <a:solidFill>
                <a:srgbClr val="E1E2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CAPACIDADES Y HABILIDADES CLAVE</a:t>
                </a:r>
                <a:endParaRPr lang="es-A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Triángulo isósceles 132">
                <a:extLst>
                  <a:ext uri="{FF2B5EF4-FFF2-40B4-BE49-F238E27FC236}">
                    <a16:creationId xmlns:a16="http://schemas.microsoft.com/office/drawing/2014/main" xmlns="" id="{6635AD47-DD95-4B9B-8C0F-3B1A86101920}"/>
                  </a:ext>
                </a:extLst>
              </p:cNvPr>
              <p:cNvSpPr/>
              <p:nvPr/>
            </p:nvSpPr>
            <p:spPr>
              <a:xfrm>
                <a:off x="2425697" y="1358589"/>
                <a:ext cx="123185" cy="101407"/>
              </a:xfrm>
              <a:prstGeom prst="triangle">
                <a:avLst>
                  <a:gd name="adj" fmla="val 100000"/>
                </a:avLst>
              </a:prstGeom>
              <a:solidFill>
                <a:srgbClr val="929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xmlns="" id="{0A04B5B2-EA7E-47A0-893B-75454EAD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361" y="6998690"/>
              <a:ext cx="381998" cy="381998"/>
            </a:xfrm>
            <a:prstGeom prst="rect">
              <a:avLst/>
            </a:prstGeom>
          </p:spPr>
        </p:pic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xmlns="" id="{715EB5E0-BD63-477E-BE07-05E1CDEDAE21}"/>
              </a:ext>
            </a:extLst>
          </p:cNvPr>
          <p:cNvSpPr txBox="1"/>
          <p:nvPr/>
        </p:nvSpPr>
        <p:spPr>
          <a:xfrm>
            <a:off x="2726276" y="559934"/>
            <a:ext cx="4104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000" dirty="0" err="1"/>
              <a:t>Mais</a:t>
            </a:r>
            <a:r>
              <a:rPr lang="es-AR" sz="1000" dirty="0"/>
              <a:t> de 2 anos de experiencia em </a:t>
            </a:r>
            <a:r>
              <a:rPr lang="es-AR" sz="1000" dirty="0" err="1"/>
              <a:t>docência</a:t>
            </a:r>
            <a:r>
              <a:rPr lang="es-AR" sz="1000" dirty="0"/>
              <a:t> do </a:t>
            </a:r>
            <a:r>
              <a:rPr lang="es-AR" sz="1000" dirty="0" err="1"/>
              <a:t>ensino</a:t>
            </a:r>
            <a:r>
              <a:rPr lang="es-AR" sz="1000" dirty="0"/>
              <a:t> fundamental e </a:t>
            </a:r>
            <a:r>
              <a:rPr lang="es-AR" sz="1000" dirty="0" err="1"/>
              <a:t>médio</a:t>
            </a:r>
            <a:r>
              <a:rPr lang="es-AR" sz="1000" dirty="0"/>
              <a:t>, d</a:t>
            </a:r>
            <a:r>
              <a:rPr lang="pt-BR" sz="1000" dirty="0"/>
              <a:t>espertando nos alunos o interesse e vontade de buscar seus objetivos com seus próprios esforços, elaborando atividades de forma planejada e ofereçendo desafios que valorizam o seu potencial.</a:t>
            </a:r>
            <a:endParaRPr lang="es-AR" sz="1000" dirty="0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2CA5FDEB-E27A-4003-8454-0B5D3E571CA9}"/>
              </a:ext>
            </a:extLst>
          </p:cNvPr>
          <p:cNvGrpSpPr/>
          <p:nvPr/>
        </p:nvGrpSpPr>
        <p:grpSpPr>
          <a:xfrm>
            <a:off x="1414230" y="4375580"/>
            <a:ext cx="610923" cy="137160"/>
            <a:chOff x="1411055" y="3940605"/>
            <a:chExt cx="610923" cy="137160"/>
          </a:xfrm>
        </p:grpSpPr>
        <p:grpSp>
          <p:nvGrpSpPr>
            <p:cNvPr id="180" name="Grupo 215">
              <a:extLst>
                <a:ext uri="{FF2B5EF4-FFF2-40B4-BE49-F238E27FC236}">
                  <a16:creationId xmlns:a16="http://schemas.microsoft.com/office/drawing/2014/main" xmlns="" id="{182F551E-DBA2-4DA0-B63D-AD8529F5AE6F}"/>
                </a:ext>
              </a:extLst>
            </p:cNvPr>
            <p:cNvGrpSpPr/>
            <p:nvPr/>
          </p:nvGrpSpPr>
          <p:grpSpPr>
            <a:xfrm>
              <a:off x="1411055" y="3940605"/>
              <a:ext cx="452173" cy="137160"/>
              <a:chOff x="1157107" y="6686647"/>
              <a:chExt cx="452173" cy="137160"/>
            </a:xfrm>
          </p:grpSpPr>
          <p:sp>
            <p:nvSpPr>
              <p:cNvPr id="186" name="Estrella: 5 puntas 216">
                <a:extLst>
                  <a:ext uri="{FF2B5EF4-FFF2-40B4-BE49-F238E27FC236}">
                    <a16:creationId xmlns:a16="http://schemas.microsoft.com/office/drawing/2014/main" xmlns="" id="{9569FA12-8A49-4AF2-93A7-1E7010B2BF28}"/>
                  </a:ext>
                </a:extLst>
              </p:cNvPr>
              <p:cNvSpPr/>
              <p:nvPr/>
            </p:nvSpPr>
            <p:spPr>
              <a:xfrm>
                <a:off x="1157107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91" name="Estrella: 5 puntas 217">
                <a:extLst>
                  <a:ext uri="{FF2B5EF4-FFF2-40B4-BE49-F238E27FC236}">
                    <a16:creationId xmlns:a16="http://schemas.microsoft.com/office/drawing/2014/main" xmlns="" id="{BB3F74EC-FCAF-41A4-BC4C-707C558A32BD}"/>
                  </a:ext>
                </a:extLst>
              </p:cNvPr>
              <p:cNvSpPr/>
              <p:nvPr/>
            </p:nvSpPr>
            <p:spPr>
              <a:xfrm>
                <a:off x="1315609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92" name="Estrella: 5 puntas 218">
                <a:extLst>
                  <a:ext uri="{FF2B5EF4-FFF2-40B4-BE49-F238E27FC236}">
                    <a16:creationId xmlns:a16="http://schemas.microsoft.com/office/drawing/2014/main" xmlns="" id="{F60B8955-62DC-4599-B21F-7D7825B2692B}"/>
                  </a:ext>
                </a:extLst>
              </p:cNvPr>
              <p:cNvSpPr/>
              <p:nvPr/>
            </p:nvSpPr>
            <p:spPr>
              <a:xfrm>
                <a:off x="1472120" y="6686647"/>
                <a:ext cx="137160" cy="137160"/>
              </a:xfrm>
              <a:prstGeom prst="star5">
                <a:avLst>
                  <a:gd name="adj" fmla="val 25379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182" name="Estrella: 5 puntas 218">
              <a:extLst>
                <a:ext uri="{FF2B5EF4-FFF2-40B4-BE49-F238E27FC236}">
                  <a16:creationId xmlns:a16="http://schemas.microsoft.com/office/drawing/2014/main" xmlns="" id="{61335260-E2D4-4008-95F6-33E77C8C1E6F}"/>
                </a:ext>
              </a:extLst>
            </p:cNvPr>
            <p:cNvSpPr/>
            <p:nvPr/>
          </p:nvSpPr>
          <p:spPr>
            <a:xfrm>
              <a:off x="1884818" y="3940605"/>
              <a:ext cx="137160" cy="137160"/>
            </a:xfrm>
            <a:prstGeom prst="star5">
              <a:avLst>
                <a:gd name="adj" fmla="val 25379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36ADA2E7-235B-4C8B-B232-A690D9BF6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722560"/>
              </p:ext>
            </p:extLst>
          </p:nvPr>
        </p:nvGraphicFramePr>
        <p:xfrm>
          <a:off x="2722368" y="2350626"/>
          <a:ext cx="4103423" cy="2503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716">
                  <a:extLst>
                    <a:ext uri="{9D8B030D-6E8A-4147-A177-3AD203B41FA5}">
                      <a16:colId xmlns:a16="http://schemas.microsoft.com/office/drawing/2014/main" xmlns="" val="3380622529"/>
                    </a:ext>
                  </a:extLst>
                </a:gridCol>
                <a:gridCol w="3028707">
                  <a:extLst>
                    <a:ext uri="{9D8B030D-6E8A-4147-A177-3AD203B41FA5}">
                      <a16:colId xmlns:a16="http://schemas.microsoft.com/office/drawing/2014/main" xmlns="" val="1318147341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pt-BR" sz="1200" dirty="0">
                          <a:highlight>
                            <a:srgbClr val="FFFF00"/>
                          </a:highlight>
                        </a:rPr>
                        <a:t>2016 - 2020</a:t>
                      </a:r>
                      <a:endParaRPr lang="es-AR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highlight>
                            <a:srgbClr val="FFFF00"/>
                          </a:highlight>
                        </a:rPr>
                        <a:t>Posgrado en Docencia de Lengua Española</a:t>
                      </a:r>
                      <a:endParaRPr lang="es-AR" sz="12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7845142"/>
                  </a:ext>
                </a:extLst>
              </a:tr>
              <a:tr h="468774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/>
                        <a:t>Universidad de Morón – Buenos </a:t>
                      </a:r>
                      <a:endParaRPr lang="es-AR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2972973"/>
                  </a:ext>
                </a:extLst>
              </a:tr>
              <a:tr h="161434">
                <a:tc>
                  <a:txBody>
                    <a:bodyPr/>
                    <a:lstStyle/>
                    <a:p>
                      <a:r>
                        <a:rPr lang="pt-BR" sz="1200" dirty="0"/>
                        <a:t>2016 - 2020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Profesorado de Educación Secundaria en     Informática 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598005"/>
                  </a:ext>
                </a:extLst>
              </a:tr>
              <a:tr h="57138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/>
                        <a:t>CONSUDEC – Buenos Aires, </a:t>
                      </a:r>
                    </a:p>
                    <a:p>
                      <a:r>
                        <a:rPr lang="pt-BR" sz="1200" b="0" dirty="0"/>
                        <a:t>Argentina</a:t>
                      </a:r>
                      <a:endParaRPr lang="es-AR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7979813"/>
                  </a:ext>
                </a:extLst>
              </a:tr>
              <a:tr h="243720">
                <a:tc>
                  <a:txBody>
                    <a:bodyPr/>
                    <a:lstStyle/>
                    <a:p>
                      <a:r>
                        <a:rPr lang="pt-BR" sz="1200" dirty="0"/>
                        <a:t>2006 - 2010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Licenciatura en Diseño de Interiores</a:t>
                      </a:r>
                      <a:endParaRPr lang="es-A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061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Universidad de Morón – Buenos Aires, Argentina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5237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67833E1-361D-4825-90CA-EDA2A55E6DA3}"/>
              </a:ext>
            </a:extLst>
          </p:cNvPr>
          <p:cNvCxnSpPr>
            <a:cxnSpLocks/>
            <a:stCxn id="222" idx="4"/>
            <a:endCxn id="223" idx="0"/>
          </p:cNvCxnSpPr>
          <p:nvPr/>
        </p:nvCxnSpPr>
        <p:spPr>
          <a:xfrm>
            <a:off x="2706258" y="3454945"/>
            <a:ext cx="0" cy="80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Elipse 84">
            <a:extLst>
              <a:ext uri="{FF2B5EF4-FFF2-40B4-BE49-F238E27FC236}">
                <a16:creationId xmlns:a16="http://schemas.microsoft.com/office/drawing/2014/main" xmlns="" id="{292AE8CD-C50A-4D6D-B50A-65AB170B2528}"/>
              </a:ext>
            </a:extLst>
          </p:cNvPr>
          <p:cNvSpPr/>
          <p:nvPr/>
        </p:nvSpPr>
        <p:spPr>
          <a:xfrm>
            <a:off x="2658283" y="3357320"/>
            <a:ext cx="95950" cy="976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3" name="Elipse 84">
            <a:extLst>
              <a:ext uri="{FF2B5EF4-FFF2-40B4-BE49-F238E27FC236}">
                <a16:creationId xmlns:a16="http://schemas.microsoft.com/office/drawing/2014/main" xmlns="" id="{4AAC2280-38C3-4C23-832B-259F48A38F78}"/>
              </a:ext>
            </a:extLst>
          </p:cNvPr>
          <p:cNvSpPr/>
          <p:nvPr/>
        </p:nvSpPr>
        <p:spPr>
          <a:xfrm>
            <a:off x="2658283" y="4264095"/>
            <a:ext cx="95950" cy="976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xmlns="" id="{7975AE1E-C119-4C14-B0AF-C0F5AFFED080}"/>
              </a:ext>
            </a:extLst>
          </p:cNvPr>
          <p:cNvCxnSpPr>
            <a:cxnSpLocks/>
            <a:stCxn id="239" idx="4"/>
            <a:endCxn id="222" idx="0"/>
          </p:cNvCxnSpPr>
          <p:nvPr/>
        </p:nvCxnSpPr>
        <p:spPr>
          <a:xfrm>
            <a:off x="2706258" y="2539407"/>
            <a:ext cx="0" cy="81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Elipse 84">
            <a:extLst>
              <a:ext uri="{FF2B5EF4-FFF2-40B4-BE49-F238E27FC236}">
                <a16:creationId xmlns:a16="http://schemas.microsoft.com/office/drawing/2014/main" xmlns="" id="{0C78E79A-1AAA-4128-BA1E-78442785B132}"/>
              </a:ext>
            </a:extLst>
          </p:cNvPr>
          <p:cNvSpPr/>
          <p:nvPr/>
        </p:nvSpPr>
        <p:spPr>
          <a:xfrm>
            <a:off x="2658283" y="2441782"/>
            <a:ext cx="95950" cy="976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4999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14114</TotalTime>
  <Words>217</Words>
  <Application>Microsoft Office PowerPoint</Application>
  <PresentationFormat>A4 (210 x 297 mm)</PresentationFormat>
  <Paragraphs>58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Marcilio Santanna</dc:creator>
  <cp:lastModifiedBy>Nil</cp:lastModifiedBy>
  <cp:revision>74</cp:revision>
  <dcterms:created xsi:type="dcterms:W3CDTF">2019-10-25T00:03:25Z</dcterms:created>
  <dcterms:modified xsi:type="dcterms:W3CDTF">2021-02-20T13:42:31Z</dcterms:modified>
</cp:coreProperties>
</file>