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85" y="0"/>
            <a:ext cx="55643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0000_A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85" y="0"/>
            <a:ext cx="55643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0001_A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