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13" y="0"/>
            <a:ext cx="80386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0000_A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39" y="182961"/>
            <a:ext cx="9753356" cy="6492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0005_A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13" y="0"/>
            <a:ext cx="80386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0000_A_1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13" y="0"/>
            <a:ext cx="80386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0001_A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13" y="0"/>
            <a:ext cx="803868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0002_A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39" y="182961"/>
            <a:ext cx="9753356" cy="6492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0000_A_2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39" y="182961"/>
            <a:ext cx="9753356" cy="6492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0001_A_1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39" y="182961"/>
            <a:ext cx="9753356" cy="6492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0002_A_1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39" y="182961"/>
            <a:ext cx="9753356" cy="6492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0003_A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39" y="182961"/>
            <a:ext cx="9753356" cy="6492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828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0004_A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2296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