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23FD-00BF-48A9-B0D4-D69499D5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16115-E5B7-416D-99E9-F06C5F32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CD78A-BE6C-4475-B001-D358831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B177D-82D5-4F86-80DA-D80A9484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6AFE1-E168-4470-8BE1-73BAB4A4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FE1E-0E4B-4EDA-B7CF-B80635D0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17AA9-2B4D-4440-AEF6-0AE48FAB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BEC18-C117-42AF-AF0F-4322D8E9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7BD5B-6E77-42A5-B9D2-40D57D6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46233-F35D-4CD6-90EC-ECBCA7F2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F4CB9-3C16-425E-8C12-D26A8F56B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E0025-3C4C-4015-81DB-4430B1E1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0AC68-132A-46F4-A018-9DE2BB9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A92EE-087A-40E9-BF34-77D7689B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6FA80-D1C3-4EB7-A683-AB3C0B3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DA79-9ADA-42D9-AA3F-BAD3EDD6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17DA-7352-4190-A98A-6902B4C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51B0-E263-4B6B-9852-4087C57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D8D97-4BB3-42E4-AFE9-8CEAFB69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9E88C-E0B4-4B33-90EA-18F4023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B668D-1BE3-4ACB-A156-E53A68AD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BE042-D50D-4614-BF00-92BCA622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0EF28-B091-4506-90A8-9A9CB64A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3C6CF-85C1-43D3-AF6F-A87D1990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8AA9F-0814-47AE-9598-A91E4058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4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F5D0-EDD0-4085-A7D5-E94C3B6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14F56-5891-4EC7-AACE-35E0C56F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1BAC2-1B86-43B4-8F0E-680D6A99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53F2E-FD08-422F-9495-3868FB39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D017C-7852-4C67-86FB-F632AF87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3C129-F65A-4297-B4DA-359FDF01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3823-84AF-42FB-B36D-407BC054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8BC65-F65B-4320-8F4E-1C3F1F9E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F2CA1-A7FA-4A62-ADBB-0CB978A3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D9EBB-4E70-4ADF-86B8-8BA8440A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FE500-5BB2-429F-BA1B-6B292DA6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F31FE8-39AB-4E83-B955-4CB7728F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F7358-CD13-4307-A5EA-E1B74CE9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FD980-5ABA-47FD-A7D8-54D652A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4D34-AACA-4EC2-9AAA-F9048E7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8FA559-21F3-4925-9132-E915C2AD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0C43F-DBC4-4091-9934-596D3EBE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9B16E-138D-49A1-A299-63B038B8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0096B-0CEC-480F-9347-6306318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90D3B8-EFDC-47BA-82DB-9CAE17D1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90B52-6777-466B-84B8-A7908D7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5D5B-EFCB-4DE2-91DD-4EDB8D49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7C2C8-FA86-451D-9330-E9A8C14B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1CCCF-EB68-42AB-99B5-4B7ABE39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A5FEA-EFC8-4D8F-9D17-23AC26E4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02FAB-E5DD-4E28-8C94-92902374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CBEA4-541A-4D0E-8E16-D55FBAF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AAF6-6722-49A5-A8F3-8357D89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81C57-3A5D-4C50-9D14-D054CAF00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30484-C906-46EA-9EED-F973760E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5F500-975E-4D85-AC11-755563C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F1C62-0762-47F4-8491-3D1B8F76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C61B8-1E90-4947-A681-444B093A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392C2-D113-4EAC-9C1C-314EA960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7913-93FD-4CFB-93C5-C9632856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450FD-B49C-4B9B-A605-13BF2A0AC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2800-2D82-4DD0-8146-87F818C112D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6A2EF-C18D-4D74-8E18-A9C30985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7259-AFB0-4E4A-926F-5AA4BF9E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FA8524-639E-4F81-B334-39E52107C165}"/>
              </a:ext>
            </a:extLst>
          </p:cNvPr>
          <p:cNvSpPr/>
          <p:nvPr/>
        </p:nvSpPr>
        <p:spPr>
          <a:xfrm>
            <a:off x="1005163" y="1985067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image_path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247ADB-9448-4B92-828E-680F5E03F5B7}"/>
              </a:ext>
            </a:extLst>
          </p:cNvPr>
          <p:cNvSpPr txBox="1"/>
          <p:nvPr/>
        </p:nvSpPr>
        <p:spPr>
          <a:xfrm>
            <a:off x="1005163" y="1473692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text_data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0978CD-2103-4A7E-B336-A4BF286888CE}"/>
              </a:ext>
            </a:extLst>
          </p:cNvPr>
          <p:cNvSpPr txBox="1"/>
          <p:nvPr/>
        </p:nvSpPr>
        <p:spPr>
          <a:xfrm>
            <a:off x="2625338" y="568171"/>
            <a:ext cx="694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封装并改进如何进行</a:t>
            </a:r>
            <a:r>
              <a:rPr lang="en-US" altLang="zh-CN" sz="3200" dirty="0">
                <a:solidFill>
                  <a:srgbClr val="FF0000"/>
                </a:solidFill>
              </a:rPr>
              <a:t>ppt</a:t>
            </a:r>
            <a:r>
              <a:rPr lang="zh-CN" altLang="en-US" sz="3200" dirty="0">
                <a:solidFill>
                  <a:srgbClr val="FF0000"/>
                </a:solidFill>
              </a:rPr>
              <a:t>渲染下载问题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52790-E531-499A-ADF0-CBDAAA27E61B}"/>
              </a:ext>
            </a:extLst>
          </p:cNvPr>
          <p:cNvSpPr/>
          <p:nvPr/>
        </p:nvSpPr>
        <p:spPr>
          <a:xfrm>
            <a:off x="1045112" y="4109455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image_file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B0ED8-F3C4-4D83-9EB2-068E39E1FDF0}"/>
              </a:ext>
            </a:extLst>
          </p:cNvPr>
          <p:cNvSpPr/>
          <p:nvPr/>
        </p:nvSpPr>
        <p:spPr>
          <a:xfrm>
            <a:off x="4865939" y="1985067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image_base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36BF01-C186-4392-B49F-C3BA5446E4DF}"/>
              </a:ext>
            </a:extLst>
          </p:cNvPr>
          <p:cNvSpPr/>
          <p:nvPr/>
        </p:nvSpPr>
        <p:spPr>
          <a:xfrm>
            <a:off x="4982829" y="4109455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table_data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存志</dc:creator>
  <cp:lastModifiedBy>李 存志</cp:lastModifiedBy>
  <cp:revision>18</cp:revision>
  <dcterms:created xsi:type="dcterms:W3CDTF">2019-05-05T03:48:55Z</dcterms:created>
  <dcterms:modified xsi:type="dcterms:W3CDTF">2019-06-04T03:36:38Z</dcterms:modified>
</cp:coreProperties>
</file>