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存志" initials="李" lastIdx="1" clrIdx="0">
    <p:extLst>
      <p:ext uri="{19B8F6BF-5375-455C-9EA6-DF929625EA0E}">
        <p15:presenceInfo xmlns:p15="http://schemas.microsoft.com/office/powerpoint/2012/main" userId="af6a174f1be5a0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92AE1-65FC-4D5C-9C79-753A82EA2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DADDBA-3E7B-41D1-A230-EC02AB779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81036-097F-4008-B42D-53D393D7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0368C-0E0A-425A-9813-A35DA5C8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D5E4B-9255-4745-BA29-E2E8E0DD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8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67F29-6916-4677-8C32-7894A88F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63BD90-AC71-46F8-BC40-86D5B5CB0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34928-56D2-4AD4-A03C-DC69593D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A0E35-2876-401E-B248-5703579D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3D654-063F-40F9-8BF1-BDC3D142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25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C5139B-4A45-431F-AA57-34C219EB0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2CFFB-67DF-4F5A-9CA4-4E6AE469C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05B92-A6D3-4764-8A75-72F01BA9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03376-2E44-4118-83EC-EDC12BB0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1778F-EE24-44A0-8E11-2277BE9E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06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3B3E9-8D9D-4919-A3E5-D1169065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08348-0943-4BF1-B2D9-9173F103D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A36C-D4EA-4569-9E2D-84BFC3EC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54B33-D6D5-443B-BD77-C12D87DD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63610-F7A9-4034-B703-F8C6E923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1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D5F76-17D6-4195-A333-46020FC5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6F438A-B521-47FB-9520-F551A01E9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ADAB8-60E7-4CD8-89E2-7EE6C379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7BA4B-3A77-470B-AD81-0B132CB4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5104A-6356-41C8-A5C9-94270982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0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EE6E9-2E14-4D2C-B722-BC0A4B07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31ED4-6D82-4BD3-B53A-826CC9355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79DB6E-3D14-4C7E-A860-354ABD916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303A25-02CD-4DDA-B0DC-7B8431C6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2B8ABC-F671-4B65-A55E-3B76870F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022625-15F6-47DE-A74F-9A8531B5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5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26900-4BF1-4F10-BA2E-3CDFF06A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E233E-3625-419E-AB59-FD088FF8A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87DFD0-7F3E-4397-A6A1-333D79DE4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07985-5351-4047-9E80-780094857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556F23-F953-4A27-9965-9F4ABD23B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4A8121-051B-4468-ADB5-24B4AF00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B5CC6C-B6EE-4CAE-8A82-33D784D5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721BB4-8129-4C28-AEEB-CD747080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69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097FA-66D8-459B-B085-2EA4F37E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7DF119-0B8A-431B-97F4-5F8F748E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A7F212-E2D4-4422-A8BD-26681314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A58E53-ABFF-4BE6-8030-D125B881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4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F14085-5785-4C0B-BFBF-8F7AA019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C69E13-E596-4092-ABF7-BBE1F4C4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C4AE7D-BB3E-4BEA-AFCF-5899555E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4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563BB-9ACD-40A3-A2D5-3D45A783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E3EE-02A7-49E9-86A1-222FEB53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DCAB19-0DE0-46EF-9EAA-879AED2AF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238F95-C288-4847-9783-9116A273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5FD2EA-0579-4087-AF1D-8D278350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E4E4C-DD06-4F92-8D2E-D0BAF2A2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2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62CAF-6817-4671-95E8-EEC4D7AB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5195E1-5D7A-4ABE-A94B-AC0F203AD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83355-2E5D-45C1-9D4C-6C45173E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DCFBE1-D4E6-48CC-A7B2-506C4B63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C647A9-6F16-40D7-A87E-D54E97A4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D8215-1188-4DFE-8133-3F5D2FDB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33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7B6921-D66F-44E0-B756-7849C50B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65A0E4-BCBE-413D-8A30-775D7E438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52624-86FE-45F2-9B57-4F12499F7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014B7-EE34-4230-A20A-847FBEB1A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F98DAD-00F4-4B53-997B-6001117A6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F465FF-6874-4735-A69A-E7E70FD8A150}"/>
              </a:ext>
            </a:extLst>
          </p:cNvPr>
          <p:cNvSpPr txBox="1"/>
          <p:nvPr/>
        </p:nvSpPr>
        <p:spPr>
          <a:xfrm>
            <a:off x="474785" y="351692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HEADER:</a:t>
            </a:r>
            <a:r>
              <a:rPr lang="zh-CN" altLang="en-US" dirty="0"/>
              <a:t>信息展示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DE6F19-BB0D-49C9-9A9E-23CF5A0F6FFA}"/>
              </a:ext>
            </a:extLst>
          </p:cNvPr>
          <p:cNvSpPr txBox="1"/>
          <p:nvPr/>
        </p:nvSpPr>
        <p:spPr>
          <a:xfrm>
            <a:off x="474785" y="844061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header_info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E7E537-E387-4913-82CB-D6EC95965A02}"/>
              </a:ext>
            </a:extLst>
          </p:cNvPr>
          <p:cNvSpPr txBox="1"/>
          <p:nvPr/>
        </p:nvSpPr>
        <p:spPr>
          <a:xfrm>
            <a:off x="474784" y="1409699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TITLE:</a:t>
            </a:r>
            <a:r>
              <a:rPr lang="zh-CN" altLang="en-US" dirty="0"/>
              <a:t>信息展示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30F059-E799-4C36-A270-8769DD49973B}"/>
              </a:ext>
            </a:extLst>
          </p:cNvPr>
          <p:cNvSpPr txBox="1"/>
          <p:nvPr/>
        </p:nvSpPr>
        <p:spPr>
          <a:xfrm>
            <a:off x="458136" y="1902068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title_info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278EBA-2722-4C33-B5E2-C687F384EA9E}"/>
              </a:ext>
            </a:extLst>
          </p:cNvPr>
          <p:cNvSpPr/>
          <p:nvPr/>
        </p:nvSpPr>
        <p:spPr>
          <a:xfrm>
            <a:off x="458136" y="2888220"/>
            <a:ext cx="8642838" cy="323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</a:t>
            </a:r>
            <a:r>
              <a:rPr lang="en-US" altLang="zh-CN" dirty="0" err="1"/>
              <a:t>chart_info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FC878A-F7F2-47CB-8639-45591D775854}"/>
              </a:ext>
            </a:extLst>
          </p:cNvPr>
          <p:cNvSpPr txBox="1"/>
          <p:nvPr/>
        </p:nvSpPr>
        <p:spPr>
          <a:xfrm>
            <a:off x="474784" y="240317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CAHRT:</a:t>
            </a:r>
            <a:r>
              <a:rPr lang="zh-CN" altLang="en-US" dirty="0"/>
              <a:t>来源页面</a:t>
            </a:r>
            <a:r>
              <a:rPr lang="en-US" altLang="zh-CN" dirty="0" err="1"/>
              <a:t>echart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65F870-B312-4403-B41C-51F952729CD9}"/>
              </a:ext>
            </a:extLst>
          </p:cNvPr>
          <p:cNvSpPr/>
          <p:nvPr/>
        </p:nvSpPr>
        <p:spPr>
          <a:xfrm>
            <a:off x="5275385" y="422031"/>
            <a:ext cx="2549769" cy="2277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</a:t>
            </a:r>
            <a:r>
              <a:rPr lang="en-US" altLang="zh-CN" dirty="0" err="1"/>
              <a:t>table_lemon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D49913-0D65-40E1-AECE-7F09D04317D7}"/>
              </a:ext>
            </a:extLst>
          </p:cNvPr>
          <p:cNvSpPr/>
          <p:nvPr/>
        </p:nvSpPr>
        <p:spPr>
          <a:xfrm>
            <a:off x="7977554" y="422031"/>
            <a:ext cx="2549769" cy="2277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</a:t>
            </a:r>
            <a:r>
              <a:rPr lang="en-US" altLang="zh-CN" dirty="0" err="1"/>
              <a:t>table_sakura</a:t>
            </a:r>
            <a:r>
              <a:rPr lang="en-US" altLang="zh-CN" dirty="0"/>
              <a:t>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96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C278EBA-2722-4C33-B5E2-C687F384EA9E}"/>
              </a:ext>
            </a:extLst>
          </p:cNvPr>
          <p:cNvSpPr/>
          <p:nvPr/>
        </p:nvSpPr>
        <p:spPr>
          <a:xfrm>
            <a:off x="1336430" y="1245524"/>
            <a:ext cx="8642838" cy="323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</a:t>
            </a:r>
            <a:r>
              <a:rPr lang="en-US" altLang="zh-CN" dirty="0" err="1"/>
              <a:t>path_img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FC878A-F7F2-47CB-8639-45591D775854}"/>
              </a:ext>
            </a:extLst>
          </p:cNvPr>
          <p:cNvSpPr txBox="1"/>
          <p:nvPr/>
        </p:nvSpPr>
        <p:spPr>
          <a:xfrm>
            <a:off x="307730" y="468949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CAHRT:</a:t>
            </a:r>
            <a:r>
              <a:rPr lang="zh-CN" altLang="en-US" dirty="0"/>
              <a:t>来源文件路径的方式</a:t>
            </a:r>
          </a:p>
        </p:txBody>
      </p:sp>
    </p:spTree>
    <p:extLst>
      <p:ext uri="{BB962C8B-B14F-4D97-AF65-F5344CB8AC3E}">
        <p14:creationId xmlns:p14="http://schemas.microsoft.com/office/powerpoint/2010/main" val="305894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C278EBA-2722-4C33-B5E2-C687F384EA9E}"/>
              </a:ext>
            </a:extLst>
          </p:cNvPr>
          <p:cNvSpPr/>
          <p:nvPr/>
        </p:nvSpPr>
        <p:spPr>
          <a:xfrm>
            <a:off x="1336430" y="1245524"/>
            <a:ext cx="8642838" cy="323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</a:t>
            </a:r>
            <a:r>
              <a:rPr lang="en-US" altLang="zh-CN" dirty="0" err="1"/>
              <a:t>file_img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FC878A-F7F2-47CB-8639-45591D775854}"/>
              </a:ext>
            </a:extLst>
          </p:cNvPr>
          <p:cNvSpPr txBox="1"/>
          <p:nvPr/>
        </p:nvSpPr>
        <p:spPr>
          <a:xfrm>
            <a:off x="307730" y="468949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CAHRT:</a:t>
            </a:r>
            <a:r>
              <a:rPr lang="zh-CN" altLang="en-US" dirty="0"/>
              <a:t>来源文件方式</a:t>
            </a:r>
          </a:p>
        </p:txBody>
      </p:sp>
    </p:spTree>
    <p:extLst>
      <p:ext uri="{BB962C8B-B14F-4D97-AF65-F5344CB8AC3E}">
        <p14:creationId xmlns:p14="http://schemas.microsoft.com/office/powerpoint/2010/main" val="69631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5753975-A3E0-4F8B-85F5-824667BB7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63060"/>
              </p:ext>
            </p:extLst>
          </p:nvPr>
        </p:nvGraphicFramePr>
        <p:xfrm>
          <a:off x="106485" y="1387881"/>
          <a:ext cx="8128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838">
                  <a:extLst>
                    <a:ext uri="{9D8B030D-6E8A-4147-A177-3AD203B41FA5}">
                      <a16:colId xmlns:a16="http://schemas.microsoft.com/office/drawing/2014/main" val="2723373688"/>
                    </a:ext>
                  </a:extLst>
                </a:gridCol>
                <a:gridCol w="2025162">
                  <a:extLst>
                    <a:ext uri="{9D8B030D-6E8A-4147-A177-3AD203B41FA5}">
                      <a16:colId xmlns:a16="http://schemas.microsoft.com/office/drawing/2014/main" val="14901087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3796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85270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表头</a:t>
                      </a:r>
                      <a:r>
                        <a:rPr lang="en-US" altLang="zh-CN" dirty="0"/>
                        <a:t>_01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表头</a:t>
                      </a:r>
                      <a:r>
                        <a:rPr lang="en-US" altLang="zh-CN" dirty="0"/>
                        <a:t>_02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表头</a:t>
                      </a:r>
                      <a:r>
                        <a:rPr lang="en-US" altLang="zh-CN" dirty="0"/>
                        <a:t>_02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表头</a:t>
                      </a:r>
                      <a:r>
                        <a:rPr lang="en-US" altLang="zh-CN" dirty="0"/>
                        <a:t>_03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en-US" altLang="zh-CN" dirty="0" err="1"/>
                        <a:t>table_begin_data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70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#</a:t>
                      </a:r>
                      <a:r>
                        <a:rPr lang="en-US" altLang="zh-CN" dirty="0" err="1"/>
                        <a:t>table_begin_data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5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#</a:t>
                      </a:r>
                      <a:r>
                        <a:rPr lang="en-US" altLang="zh-CN" dirty="0" err="1"/>
                        <a:t>table_begin_data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0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#</a:t>
                      </a:r>
                      <a:r>
                        <a:rPr lang="en-US" altLang="zh-CN" dirty="0" err="1"/>
                        <a:t>table_begin_data</a:t>
                      </a:r>
                      <a:r>
                        <a:rPr lang="en-US" altLang="zh-CN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59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93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104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存志</dc:creator>
  <cp:lastModifiedBy>李 存志</cp:lastModifiedBy>
  <cp:revision>39</cp:revision>
  <dcterms:created xsi:type="dcterms:W3CDTF">2019-12-09T03:37:13Z</dcterms:created>
  <dcterms:modified xsi:type="dcterms:W3CDTF">2019-12-10T05:22:56Z</dcterms:modified>
</cp:coreProperties>
</file>