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529FC6-1A74-4912-8FF9-FF414F88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1317814"/>
            <a:ext cx="8124418" cy="3569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832110-5A32-44DF-922D-2ECBE123B1DA}"/>
              </a:ext>
            </a:extLst>
          </p:cNvPr>
          <p:cNvSpPr/>
          <p:nvPr/>
        </p:nvSpPr>
        <p:spPr>
          <a:xfrm>
            <a:off x="116541" y="1317814"/>
            <a:ext cx="8050306" cy="286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0A68E-512C-4DBE-BC2A-32EE4DE283B5}"/>
              </a:ext>
            </a:extLst>
          </p:cNvPr>
          <p:cNvSpPr/>
          <p:nvPr/>
        </p:nvSpPr>
        <p:spPr>
          <a:xfrm>
            <a:off x="116541" y="1604682"/>
            <a:ext cx="8124418" cy="328295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F6FF2-8F91-4FA6-BA87-350F295A32E0}"/>
              </a:ext>
            </a:extLst>
          </p:cNvPr>
          <p:cNvSpPr/>
          <p:nvPr/>
        </p:nvSpPr>
        <p:spPr>
          <a:xfrm>
            <a:off x="8489576" y="1317814"/>
            <a:ext cx="3263153" cy="35698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B2D24-576A-40B2-BDDF-3CB59AB05462}"/>
              </a:ext>
            </a:extLst>
          </p:cNvPr>
          <p:cNvSpPr/>
          <p:nvPr/>
        </p:nvSpPr>
        <p:spPr>
          <a:xfrm>
            <a:off x="8489576" y="1317814"/>
            <a:ext cx="3263153" cy="28686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6117D-F552-434C-8086-7A27EE04548D}"/>
              </a:ext>
            </a:extLst>
          </p:cNvPr>
          <p:cNvSpPr txBox="1"/>
          <p:nvPr/>
        </p:nvSpPr>
        <p:spPr>
          <a:xfrm>
            <a:off x="179294" y="5369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element: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93DD-427E-499B-9CA8-9ADB77D4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67F495D-4252-4779-B823-89D98C263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9880"/>
          <a:stretch/>
        </p:blipFill>
        <p:spPr>
          <a:xfrm>
            <a:off x="909917" y="2163171"/>
            <a:ext cx="10515600" cy="4675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35DF61-7D3E-4EC0-B6C6-55EBEBE19513}"/>
              </a:ext>
            </a:extLst>
          </p:cNvPr>
          <p:cNvSpPr/>
          <p:nvPr/>
        </p:nvSpPr>
        <p:spPr>
          <a:xfrm>
            <a:off x="909917" y="2171779"/>
            <a:ext cx="3213847" cy="4503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1D3C9-B099-469F-95AF-5A0428BD88E5}"/>
              </a:ext>
            </a:extLst>
          </p:cNvPr>
          <p:cNvSpPr/>
          <p:nvPr/>
        </p:nvSpPr>
        <p:spPr>
          <a:xfrm>
            <a:off x="4123764" y="2171779"/>
            <a:ext cx="4204448" cy="4503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A27E7-F3F8-40F1-AE91-03DA73BA55E9}"/>
              </a:ext>
            </a:extLst>
          </p:cNvPr>
          <p:cNvSpPr/>
          <p:nvPr/>
        </p:nvSpPr>
        <p:spPr>
          <a:xfrm>
            <a:off x="8328212" y="2163171"/>
            <a:ext cx="3097305" cy="4503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105EA0-A6B9-4EF9-B1E3-D89DE1DD0968}"/>
              </a:ext>
            </a:extLst>
          </p:cNvPr>
          <p:cNvSpPr/>
          <p:nvPr/>
        </p:nvSpPr>
        <p:spPr>
          <a:xfrm>
            <a:off x="909917" y="3119718"/>
            <a:ext cx="3213847" cy="6454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left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DDBE4-321A-4402-8793-213E573A94B3}"/>
              </a:ext>
            </a:extLst>
          </p:cNvPr>
          <p:cNvSpPr/>
          <p:nvPr/>
        </p:nvSpPr>
        <p:spPr>
          <a:xfrm>
            <a:off x="4186517" y="3111112"/>
            <a:ext cx="4141695" cy="645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middle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1653A-13F3-4DA2-BD0A-56F9D50AECB3}"/>
              </a:ext>
            </a:extLst>
          </p:cNvPr>
          <p:cNvSpPr/>
          <p:nvPr/>
        </p:nvSpPr>
        <p:spPr>
          <a:xfrm>
            <a:off x="8390965" y="3119718"/>
            <a:ext cx="3097305" cy="64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right</a:t>
            </a:r>
          </a:p>
        </p:txBody>
      </p:sp>
    </p:spTree>
    <p:extLst>
      <p:ext uri="{BB962C8B-B14F-4D97-AF65-F5344CB8AC3E}">
        <p14:creationId xmlns:p14="http://schemas.microsoft.com/office/powerpoint/2010/main" val="334978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CE38-E678-4F7A-BC63-3EE8CB8B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FB9F5-575D-4811-8478-AFB9634A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14" t="10786" r="24201"/>
          <a:stretch/>
        </p:blipFill>
        <p:spPr>
          <a:xfrm>
            <a:off x="878541" y="2043953"/>
            <a:ext cx="5217459" cy="3881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7FC972-974A-4AEF-AAF7-D7C9D02E67D7}"/>
              </a:ext>
            </a:extLst>
          </p:cNvPr>
          <p:cNvSpPr/>
          <p:nvPr/>
        </p:nvSpPr>
        <p:spPr>
          <a:xfrm>
            <a:off x="838200" y="2043953"/>
            <a:ext cx="5257800" cy="3881998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AB168-70B5-4538-A120-2036A3490010}"/>
              </a:ext>
            </a:extLst>
          </p:cNvPr>
          <p:cNvSpPr/>
          <p:nvPr/>
        </p:nvSpPr>
        <p:spPr>
          <a:xfrm>
            <a:off x="6372828" y="2010871"/>
            <a:ext cx="5257800" cy="3881998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00F5E-0EAF-4863-BFA1-4CD9397F9C37}"/>
              </a:ext>
            </a:extLst>
          </p:cNvPr>
          <p:cNvSpPr/>
          <p:nvPr/>
        </p:nvSpPr>
        <p:spPr>
          <a:xfrm>
            <a:off x="6423948" y="2043952"/>
            <a:ext cx="5116011" cy="1208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AF0CFD-3585-4E8C-9261-E43CC73D261D}"/>
              </a:ext>
            </a:extLst>
          </p:cNvPr>
          <p:cNvSpPr/>
          <p:nvPr/>
        </p:nvSpPr>
        <p:spPr>
          <a:xfrm>
            <a:off x="6423948" y="3333509"/>
            <a:ext cx="5116011" cy="244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C63E3-4F42-41B8-AAD6-6481B91DD761}"/>
              </a:ext>
            </a:extLst>
          </p:cNvPr>
          <p:cNvSpPr/>
          <p:nvPr/>
        </p:nvSpPr>
        <p:spPr>
          <a:xfrm>
            <a:off x="6528122" y="3433340"/>
            <a:ext cx="1307940" cy="2242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  <a:p>
            <a:pPr algn="ctr"/>
            <a:r>
              <a:rPr lang="en-US" dirty="0"/>
              <a:t>column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33B862-D644-4B1B-BCDA-97AAACC30158}"/>
              </a:ext>
            </a:extLst>
          </p:cNvPr>
          <p:cNvSpPr/>
          <p:nvPr/>
        </p:nvSpPr>
        <p:spPr>
          <a:xfrm>
            <a:off x="7940237" y="3429000"/>
            <a:ext cx="3413563" cy="22425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column</a:t>
            </a:r>
          </a:p>
        </p:txBody>
      </p:sp>
    </p:spTree>
    <p:extLst>
      <p:ext uri="{BB962C8B-B14F-4D97-AF65-F5344CB8AC3E}">
        <p14:creationId xmlns:p14="http://schemas.microsoft.com/office/powerpoint/2010/main" val="264892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2CA4-586B-4420-872F-6D0D5028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D8DA-82E4-477F-B4AD-28A7AF25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A07186-F6C2-4A51-832E-8007B8310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4" t="39639" r="65829"/>
          <a:stretch/>
        </p:blipFill>
        <p:spPr>
          <a:xfrm>
            <a:off x="2199640" y="1844199"/>
            <a:ext cx="1814164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80C186-0AC6-40C1-9E2A-7C08BA72ABF6}"/>
              </a:ext>
            </a:extLst>
          </p:cNvPr>
          <p:cNvSpPr/>
          <p:nvPr/>
        </p:nvSpPr>
        <p:spPr>
          <a:xfrm>
            <a:off x="5252720" y="1844199"/>
            <a:ext cx="2540000" cy="4261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7E088-81B4-40C5-9ABD-7E2CB8791757}"/>
              </a:ext>
            </a:extLst>
          </p:cNvPr>
          <p:cNvSpPr/>
          <p:nvPr/>
        </p:nvSpPr>
        <p:spPr>
          <a:xfrm>
            <a:off x="5476542" y="1971040"/>
            <a:ext cx="2092356" cy="873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CB11E-1782-4DF3-A6B9-4026549DB892}"/>
              </a:ext>
            </a:extLst>
          </p:cNvPr>
          <p:cNvSpPr/>
          <p:nvPr/>
        </p:nvSpPr>
        <p:spPr>
          <a:xfrm>
            <a:off x="5476542" y="3180080"/>
            <a:ext cx="2092356" cy="8737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869C0-7913-4215-B0A1-6B6AB0EABAA1}"/>
              </a:ext>
            </a:extLst>
          </p:cNvPr>
          <p:cNvSpPr/>
          <p:nvPr/>
        </p:nvSpPr>
        <p:spPr>
          <a:xfrm>
            <a:off x="5476542" y="4358640"/>
            <a:ext cx="2092356" cy="15646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D3134-47B3-4CEA-8759-2175B02B04E0}"/>
              </a:ext>
            </a:extLst>
          </p:cNvPr>
          <p:cNvSpPr/>
          <p:nvPr/>
        </p:nvSpPr>
        <p:spPr>
          <a:xfrm>
            <a:off x="8588344" y="3225801"/>
            <a:ext cx="2092356" cy="873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64CC3-62CF-4FAF-9303-5ADB8298DD81}"/>
              </a:ext>
            </a:extLst>
          </p:cNvPr>
          <p:cNvSpPr/>
          <p:nvPr/>
        </p:nvSpPr>
        <p:spPr>
          <a:xfrm>
            <a:off x="8652510" y="3284540"/>
            <a:ext cx="1976120" cy="396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2EAC3-390D-468F-A7C4-739329C85841}"/>
              </a:ext>
            </a:extLst>
          </p:cNvPr>
          <p:cNvSpPr/>
          <p:nvPr/>
        </p:nvSpPr>
        <p:spPr>
          <a:xfrm>
            <a:off x="8652510" y="3735071"/>
            <a:ext cx="1976120" cy="335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 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40BF2CB-05B9-46ED-A448-96927A5F3070}"/>
              </a:ext>
            </a:extLst>
          </p:cNvPr>
          <p:cNvCxnSpPr>
            <a:cxnSpLocks/>
          </p:cNvCxnSpPr>
          <p:nvPr/>
        </p:nvCxnSpPr>
        <p:spPr>
          <a:xfrm>
            <a:off x="4069080" y="2270760"/>
            <a:ext cx="1407462" cy="2590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4D7819-2BCB-4983-BB85-FA61829C162C}"/>
              </a:ext>
            </a:extLst>
          </p:cNvPr>
          <p:cNvCxnSpPr/>
          <p:nvPr/>
        </p:nvCxnSpPr>
        <p:spPr>
          <a:xfrm>
            <a:off x="7568898" y="2400300"/>
            <a:ext cx="967376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8993FB-0EC1-4440-86E2-3689883DC36A}"/>
              </a:ext>
            </a:extLst>
          </p:cNvPr>
          <p:cNvCxnSpPr>
            <a:cxnSpLocks/>
          </p:cNvCxnSpPr>
          <p:nvPr/>
        </p:nvCxnSpPr>
        <p:spPr>
          <a:xfrm flipV="1">
            <a:off x="7568898" y="4099561"/>
            <a:ext cx="1019446" cy="109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9FCB82-381A-43D6-BC27-6D8043A28740}"/>
              </a:ext>
            </a:extLst>
          </p:cNvPr>
          <p:cNvCxnSpPr/>
          <p:nvPr/>
        </p:nvCxnSpPr>
        <p:spPr>
          <a:xfrm>
            <a:off x="7568898" y="3616960"/>
            <a:ext cx="967376" cy="4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9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4261-B0AF-4B29-A265-9269CF05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column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DF4D-08A1-454B-8F3B-52A5BEA7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059AC3-47E1-4B06-AB99-9D1637DF3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7" t="39990" r="24202"/>
          <a:stretch/>
        </p:blipFill>
        <p:spPr>
          <a:xfrm>
            <a:off x="990600" y="2506979"/>
            <a:ext cx="4137660" cy="261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772906-4DD2-43BD-B5F4-F0E52A70E7DB}"/>
              </a:ext>
            </a:extLst>
          </p:cNvPr>
          <p:cNvSpPr/>
          <p:nvPr/>
        </p:nvSpPr>
        <p:spPr>
          <a:xfrm>
            <a:off x="5257800" y="2506979"/>
            <a:ext cx="5829300" cy="2611251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4210B-5F05-4E40-9FDE-6B7479EC1779}"/>
              </a:ext>
            </a:extLst>
          </p:cNvPr>
          <p:cNvSpPr/>
          <p:nvPr/>
        </p:nvSpPr>
        <p:spPr>
          <a:xfrm>
            <a:off x="5421630" y="2613660"/>
            <a:ext cx="550164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8F061-F75E-4357-A2BD-46323481849E}"/>
              </a:ext>
            </a:extLst>
          </p:cNvPr>
          <p:cNvSpPr/>
          <p:nvPr/>
        </p:nvSpPr>
        <p:spPr>
          <a:xfrm>
            <a:off x="5421630" y="3143026"/>
            <a:ext cx="550164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83B95-F19B-44E2-ADB7-BC596C90D45C}"/>
              </a:ext>
            </a:extLst>
          </p:cNvPr>
          <p:cNvSpPr/>
          <p:nvPr/>
        </p:nvSpPr>
        <p:spPr>
          <a:xfrm>
            <a:off x="5421630" y="3704684"/>
            <a:ext cx="550164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75A55-15B9-4163-9D69-C4E6AD38D6FE}"/>
              </a:ext>
            </a:extLst>
          </p:cNvPr>
          <p:cNvSpPr/>
          <p:nvPr/>
        </p:nvSpPr>
        <p:spPr>
          <a:xfrm>
            <a:off x="5421630" y="4220957"/>
            <a:ext cx="550164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BD99F-115E-486A-8C5B-873467176DA4}"/>
              </a:ext>
            </a:extLst>
          </p:cNvPr>
          <p:cNvSpPr/>
          <p:nvPr/>
        </p:nvSpPr>
        <p:spPr>
          <a:xfrm>
            <a:off x="5421630" y="4669593"/>
            <a:ext cx="550164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5</a:t>
            </a:r>
          </a:p>
        </p:txBody>
      </p:sp>
    </p:spTree>
    <p:extLst>
      <p:ext uri="{BB962C8B-B14F-4D97-AF65-F5344CB8AC3E}">
        <p14:creationId xmlns:p14="http://schemas.microsoft.com/office/powerpoint/2010/main" val="23572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Navigation </vt:lpstr>
      <vt:lpstr>Main</vt:lpstr>
      <vt:lpstr>Left column</vt:lpstr>
      <vt:lpstr>Right column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Sokha Lida</cp:lastModifiedBy>
  <cp:revision>2</cp:revision>
  <dcterms:created xsi:type="dcterms:W3CDTF">2024-08-04T11:27:57Z</dcterms:created>
  <dcterms:modified xsi:type="dcterms:W3CDTF">2024-11-13T06:47:06Z</dcterms:modified>
</cp:coreProperties>
</file>