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ubik Light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Abe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bold.fntdata"/><Relationship Id="rId22" Type="http://schemas.openxmlformats.org/officeDocument/2006/relationships/font" Target="fonts/RubikLight-boldItalic.fntdata"/><Relationship Id="rId21" Type="http://schemas.openxmlformats.org/officeDocument/2006/relationships/font" Target="fonts/RubikLight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schemas.openxmlformats.org/officeDocument/2006/relationships/font" Target="fonts/A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ubikLigh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77c8c1d9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77c8c1d9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98d72262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98d72262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77c8c1d9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77c8c1d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77c8c1d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77c8c1d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7993ab2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7993ab2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98d7226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98d7226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77c8c1d9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77c8c1d9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98d72262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98d7226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77c8c1d9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77c8c1d9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77c8c1d9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77c8c1d9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77c8c1d9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77c8c1d9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77c8c1d9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77c8c1d9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7c8c1d9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7c8c1d9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BugDa Busters</a:t>
            </a:r>
            <a:endParaRPr sz="6000"/>
          </a:p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WWa 프로젝트: 주윤, 윤성준, 이승언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JSP/Javascript</a:t>
            </a:r>
            <a:endParaRPr/>
          </a:p>
        </p:txBody>
      </p:sp>
      <p:pic>
        <p:nvPicPr>
          <p:cNvPr id="479" name="Google Shape;4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00" y="1343050"/>
            <a:ext cx="3161100" cy="25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625" y="1343050"/>
            <a:ext cx="4182200" cy="25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6"/>
          <p:cNvSpPr txBox="1"/>
          <p:nvPr>
            <p:ph idx="1" type="body"/>
          </p:nvPr>
        </p:nvSpPr>
        <p:spPr>
          <a:xfrm>
            <a:off x="5622325" y="3914850"/>
            <a:ext cx="1858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Client Template</a:t>
            </a:r>
            <a:endParaRPr b="1" sz="1500"/>
          </a:p>
        </p:txBody>
      </p:sp>
      <p:sp>
        <p:nvSpPr>
          <p:cNvPr id="482" name="Google Shape;482;p36"/>
          <p:cNvSpPr txBox="1"/>
          <p:nvPr>
            <p:ph idx="1" type="body"/>
          </p:nvPr>
        </p:nvSpPr>
        <p:spPr>
          <a:xfrm>
            <a:off x="1357700" y="3931526"/>
            <a:ext cx="1751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Template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BugDa Busters</a:t>
            </a:r>
            <a:endParaRPr/>
          </a:p>
        </p:txBody>
      </p:sp>
      <p:sp>
        <p:nvSpPr>
          <p:cNvPr id="488" name="Google Shape;488;p37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시연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/>
          <p:nvPr/>
        </p:nvSpPr>
        <p:spPr>
          <a:xfrm flipH="1" rot="-812392">
            <a:off x="6048727" y="1643072"/>
            <a:ext cx="2434973" cy="2625289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크롤링 기능 처음 사용하여 미숙함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작업물 취합할때 생기는 오류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오류로 인하여 진행속도에 차질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템플릿 태그로 인해 원하는 디자인 구현이 어려움 </a:t>
            </a:r>
            <a:endParaRPr/>
          </a:p>
        </p:txBody>
      </p:sp>
      <p:pic>
        <p:nvPicPr>
          <p:cNvPr id="495" name="Google Shape;495;p38"/>
          <p:cNvPicPr preferRelativeResize="0"/>
          <p:nvPr/>
        </p:nvPicPr>
        <p:blipFill rotWithShape="1">
          <a:blip r:embed="rId3">
            <a:alphaModFix/>
          </a:blip>
          <a:srcRect b="18039" l="19659" r="15565" t="0"/>
          <a:stretch/>
        </p:blipFill>
        <p:spPr>
          <a:xfrm>
            <a:off x="4916805" y="1629575"/>
            <a:ext cx="3220300" cy="2290852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애로사항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총평</a:t>
            </a:r>
            <a:endParaRPr/>
          </a:p>
        </p:txBody>
      </p:sp>
      <p:sp>
        <p:nvSpPr>
          <p:cNvPr id="502" name="Google Shape;502;p39"/>
          <p:cNvSpPr txBox="1"/>
          <p:nvPr>
            <p:ph idx="1" type="body"/>
          </p:nvPr>
        </p:nvSpPr>
        <p:spPr>
          <a:xfrm>
            <a:off x="314200" y="27402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여러분,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다른 의견 없으신가요..?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그냥 물어보는거에요...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9"/>
          <p:cNvGrpSpPr/>
          <p:nvPr/>
        </p:nvGrpSpPr>
        <p:grpSpPr>
          <a:xfrm>
            <a:off x="4350041" y="1798743"/>
            <a:ext cx="443963" cy="429175"/>
            <a:chOff x="4675986" y="2745684"/>
            <a:chExt cx="381346" cy="368644"/>
          </a:xfrm>
        </p:grpSpPr>
        <p:sp>
          <p:nvSpPr>
            <p:cNvPr id="504" name="Google Shape;504;p39"/>
            <p:cNvSpPr/>
            <p:nvPr/>
          </p:nvSpPr>
          <p:spPr>
            <a:xfrm>
              <a:off x="4828918" y="2895345"/>
              <a:ext cx="69226" cy="69258"/>
            </a:xfrm>
            <a:custGeom>
              <a:rect b="b" l="l" r="r" t="t"/>
              <a:pathLst>
                <a:path extrusionOk="0" h="2181" w="218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4675986" y="2745684"/>
              <a:ext cx="381346" cy="368644"/>
            </a:xfrm>
            <a:custGeom>
              <a:rect b="b" l="l" r="r" t="t"/>
              <a:pathLst>
                <a:path extrusionOk="0" h="11609" w="12009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9"/>
          <p:cNvSpPr txBox="1"/>
          <p:nvPr>
            <p:ph idx="3" type="subTitle"/>
          </p:nvPr>
        </p:nvSpPr>
        <p:spPr>
          <a:xfrm>
            <a:off x="293375" y="23835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주윤</a:t>
            </a:r>
            <a:endParaRPr/>
          </a:p>
        </p:txBody>
      </p:sp>
      <p:sp>
        <p:nvSpPr>
          <p:cNvPr id="507" name="Google Shape;507;p39"/>
          <p:cNvSpPr txBox="1"/>
          <p:nvPr>
            <p:ph idx="4" type="subTitle"/>
          </p:nvPr>
        </p:nvSpPr>
        <p:spPr>
          <a:xfrm>
            <a:off x="32724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윤성준</a:t>
            </a:r>
            <a:endParaRPr/>
          </a:p>
        </p:txBody>
      </p:sp>
      <p:sp>
        <p:nvSpPr>
          <p:cNvPr id="508" name="Google Shape;508;p39"/>
          <p:cNvSpPr txBox="1"/>
          <p:nvPr>
            <p:ph idx="2" type="body"/>
          </p:nvPr>
        </p:nvSpPr>
        <p:spPr>
          <a:xfrm>
            <a:off x="3272423" y="2802079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넵!</a:t>
            </a:r>
            <a:endParaRPr/>
          </a:p>
        </p:txBody>
      </p:sp>
      <p:grpSp>
        <p:nvGrpSpPr>
          <p:cNvPr id="509" name="Google Shape;509;p39"/>
          <p:cNvGrpSpPr/>
          <p:nvPr/>
        </p:nvGrpSpPr>
        <p:grpSpPr>
          <a:xfrm>
            <a:off x="7403516" y="1798743"/>
            <a:ext cx="443963" cy="429175"/>
            <a:chOff x="4675986" y="2745684"/>
            <a:chExt cx="381346" cy="368644"/>
          </a:xfrm>
        </p:grpSpPr>
        <p:sp>
          <p:nvSpPr>
            <p:cNvPr id="510" name="Google Shape;510;p39"/>
            <p:cNvSpPr/>
            <p:nvPr/>
          </p:nvSpPr>
          <p:spPr>
            <a:xfrm>
              <a:off x="4828918" y="2895345"/>
              <a:ext cx="69226" cy="69258"/>
            </a:xfrm>
            <a:custGeom>
              <a:rect b="b" l="l" r="r" t="t"/>
              <a:pathLst>
                <a:path extrusionOk="0" h="2181" w="218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675986" y="2745684"/>
              <a:ext cx="381346" cy="368644"/>
            </a:xfrm>
            <a:custGeom>
              <a:rect b="b" l="l" r="r" t="t"/>
              <a:pathLst>
                <a:path extrusionOk="0" h="11609" w="12009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39"/>
          <p:cNvSpPr txBox="1"/>
          <p:nvPr>
            <p:ph idx="4" type="subTitle"/>
          </p:nvPr>
        </p:nvSpPr>
        <p:spPr>
          <a:xfrm>
            <a:off x="63259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이승언</a:t>
            </a:r>
            <a:endParaRPr/>
          </a:p>
        </p:txBody>
      </p:sp>
      <p:sp>
        <p:nvSpPr>
          <p:cNvPr id="513" name="Google Shape;513;p39"/>
          <p:cNvSpPr txBox="1"/>
          <p:nvPr>
            <p:ph idx="2" type="body"/>
          </p:nvPr>
        </p:nvSpPr>
        <p:spPr>
          <a:xfrm>
            <a:off x="6325898" y="2802079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네넵!</a:t>
            </a:r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1391816" y="1813168"/>
            <a:ext cx="443963" cy="429175"/>
            <a:chOff x="4675986" y="2745684"/>
            <a:chExt cx="381346" cy="368644"/>
          </a:xfrm>
        </p:grpSpPr>
        <p:sp>
          <p:nvSpPr>
            <p:cNvPr id="515" name="Google Shape;515;p39"/>
            <p:cNvSpPr/>
            <p:nvPr/>
          </p:nvSpPr>
          <p:spPr>
            <a:xfrm>
              <a:off x="4828918" y="2895345"/>
              <a:ext cx="69226" cy="69258"/>
            </a:xfrm>
            <a:custGeom>
              <a:rect b="b" l="l" r="r" t="t"/>
              <a:pathLst>
                <a:path extrusionOk="0" h="2181" w="218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675986" y="2745684"/>
              <a:ext cx="381346" cy="368644"/>
            </a:xfrm>
            <a:custGeom>
              <a:rect b="b" l="l" r="r" t="t"/>
              <a:pathLst>
                <a:path extrusionOk="0" h="11609" w="12009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sp>
        <p:nvSpPr>
          <p:cNvPr id="522" name="Google Shape;522;p40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WWa</a:t>
            </a:r>
            <a:r>
              <a:rPr lang="en"/>
              <a:t> 프로젝트: 주윤, 윤성준, 이승언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1" name="Google Shape;331;p28"/>
          <p:cNvSpPr txBox="1"/>
          <p:nvPr>
            <p:ph idx="1" type="subTitle"/>
          </p:nvPr>
        </p:nvSpPr>
        <p:spPr>
          <a:xfrm>
            <a:off x="1573800" y="1569137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일정</a:t>
            </a:r>
            <a:endParaRPr/>
          </a:p>
        </p:txBody>
      </p:sp>
      <p:sp>
        <p:nvSpPr>
          <p:cNvPr id="332" name="Google Shape;332;p28"/>
          <p:cNvSpPr txBox="1"/>
          <p:nvPr>
            <p:ph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33" name="Google Shape;333;p28"/>
          <p:cNvSpPr txBox="1"/>
          <p:nvPr>
            <p:ph idx="4" type="subTitle"/>
          </p:nvPr>
        </p:nvSpPr>
        <p:spPr>
          <a:xfrm>
            <a:off x="1573800" y="270697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설명</a:t>
            </a:r>
            <a:endParaRPr/>
          </a:p>
        </p:txBody>
      </p:sp>
      <p:sp>
        <p:nvSpPr>
          <p:cNvPr id="334" name="Google Shape;334;p28"/>
          <p:cNvSpPr txBox="1"/>
          <p:nvPr>
            <p:ph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35" name="Google Shape;335;p28"/>
          <p:cNvSpPr txBox="1"/>
          <p:nvPr>
            <p:ph idx="7" type="subTitle"/>
          </p:nvPr>
        </p:nvSpPr>
        <p:spPr>
          <a:xfrm>
            <a:off x="1573800" y="37908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기술 설명</a:t>
            </a:r>
            <a:endParaRPr/>
          </a:p>
        </p:txBody>
      </p:sp>
      <p:sp>
        <p:nvSpPr>
          <p:cNvPr id="336" name="Google Shape;336;p28"/>
          <p:cNvSpPr txBox="1"/>
          <p:nvPr>
            <p:ph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37" name="Google Shape;337;p28"/>
          <p:cNvSpPr txBox="1"/>
          <p:nvPr>
            <p:ph idx="13" type="subTitle"/>
          </p:nvPr>
        </p:nvSpPr>
        <p:spPr>
          <a:xfrm>
            <a:off x="5363700" y="1569137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시연</a:t>
            </a:r>
            <a:endParaRPr/>
          </a:p>
        </p:txBody>
      </p:sp>
      <p:sp>
        <p:nvSpPr>
          <p:cNvPr id="338" name="Google Shape;338;p28"/>
          <p:cNvSpPr txBox="1"/>
          <p:nvPr>
            <p:ph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339" name="Google Shape;339;p28"/>
          <p:cNvSpPr txBox="1"/>
          <p:nvPr>
            <p:ph idx="16" type="subTitle"/>
          </p:nvPr>
        </p:nvSpPr>
        <p:spPr>
          <a:xfrm>
            <a:off x="5261925" y="265267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애로사항</a:t>
            </a:r>
            <a:endParaRPr/>
          </a:p>
        </p:txBody>
      </p:sp>
      <p:sp>
        <p:nvSpPr>
          <p:cNvPr id="340" name="Google Shape;340;p28"/>
          <p:cNvSpPr txBox="1"/>
          <p:nvPr>
            <p:ph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341" name="Google Shape;341;p28"/>
          <p:cNvSpPr txBox="1"/>
          <p:nvPr>
            <p:ph idx="19" type="subTitle"/>
          </p:nvPr>
        </p:nvSpPr>
        <p:spPr>
          <a:xfrm>
            <a:off x="5261925" y="37908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총평</a:t>
            </a:r>
            <a:endParaRPr/>
          </a:p>
        </p:txBody>
      </p:sp>
      <p:sp>
        <p:nvSpPr>
          <p:cNvPr id="342" name="Google Shape;342;p28"/>
          <p:cNvSpPr txBox="1"/>
          <p:nvPr>
            <p:ph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9"/>
          <p:cNvGrpSpPr/>
          <p:nvPr/>
        </p:nvGrpSpPr>
        <p:grpSpPr>
          <a:xfrm>
            <a:off x="359950" y="1436345"/>
            <a:ext cx="8411400" cy="2833541"/>
            <a:chOff x="359950" y="1436345"/>
            <a:chExt cx="8411400" cy="2833541"/>
          </a:xfrm>
        </p:grpSpPr>
        <p:sp>
          <p:nvSpPr>
            <p:cNvPr id="348" name="Google Shape;348;p29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29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9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9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9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9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4" name="Google Shape;364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단계</a:t>
            </a:r>
            <a:endParaRPr/>
          </a:p>
        </p:txBody>
      </p:sp>
      <p:sp>
        <p:nvSpPr>
          <p:cNvPr id="365" name="Google Shape;365;p29"/>
          <p:cNvSpPr txBox="1"/>
          <p:nvPr>
            <p:ph idx="4294967295" type="subTitle"/>
          </p:nvPr>
        </p:nvSpPr>
        <p:spPr>
          <a:xfrm>
            <a:off x="3579063" y="1818370"/>
            <a:ext cx="19857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개인 코드 작성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6" name="Google Shape;366;p29"/>
          <p:cNvSpPr txBox="1"/>
          <p:nvPr>
            <p:ph idx="4294967295" type="subTitle"/>
          </p:nvPr>
        </p:nvSpPr>
        <p:spPr>
          <a:xfrm>
            <a:off x="849321" y="1818370"/>
            <a:ext cx="19854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주제 기획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&amp;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디자인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7" name="Google Shape;367;p29"/>
          <p:cNvSpPr txBox="1"/>
          <p:nvPr>
            <p:ph idx="4294967295" type="subTitle"/>
          </p:nvPr>
        </p:nvSpPr>
        <p:spPr>
          <a:xfrm>
            <a:off x="6309125" y="1818370"/>
            <a:ext cx="19857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오류 수정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&amp;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PPT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8" name="Google Shape;368;p29"/>
          <p:cNvSpPr txBox="1"/>
          <p:nvPr>
            <p:ph idx="4294967295" type="subTitle"/>
          </p:nvPr>
        </p:nvSpPr>
        <p:spPr>
          <a:xfrm>
            <a:off x="2206921" y="3513745"/>
            <a:ext cx="19854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메인 코드 작성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9" name="Google Shape;369;p29"/>
          <p:cNvSpPr txBox="1"/>
          <p:nvPr>
            <p:ph idx="4294967295" type="subTitle"/>
          </p:nvPr>
        </p:nvSpPr>
        <p:spPr>
          <a:xfrm>
            <a:off x="4944371" y="3513745"/>
            <a:ext cx="19854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코드결합 </a:t>
            </a:r>
            <a:endParaRPr sz="17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&amp;</a:t>
            </a:r>
            <a:endParaRPr sz="17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오류 수정</a:t>
            </a:r>
            <a:endParaRPr sz="17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BugDa Busters</a:t>
            </a:r>
            <a:endParaRPr/>
          </a:p>
        </p:txBody>
      </p:sp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1227275" y="1428738"/>
            <a:ext cx="30798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관리자 페이지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클라이언트 페이지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영화 정보 확인 및 예약 사이트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5404963" y="4448100"/>
            <a:ext cx="2366700" cy="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BugDa Busters 시작 화면</a:t>
            </a:r>
            <a:endParaRPr b="1" sz="16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77" name="Google Shape;3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238" y="1359075"/>
            <a:ext cx="4532126" cy="289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BugDa Busters</a:t>
            </a:r>
            <a:endParaRPr b="1"/>
          </a:p>
        </p:txBody>
      </p:sp>
      <p:sp>
        <p:nvSpPr>
          <p:cNvPr id="383" name="Google Shape;383;p31"/>
          <p:cNvSpPr txBox="1"/>
          <p:nvPr>
            <p:ph idx="2" type="subTitle"/>
          </p:nvPr>
        </p:nvSpPr>
        <p:spPr>
          <a:xfrm>
            <a:off x="5073613" y="2571925"/>
            <a:ext cx="17979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-"/>
            </a:pPr>
            <a:r>
              <a:rPr lang="en" sz="1200"/>
              <a:t>현재 상영작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상영 예정작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영화 정보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예매 페이지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리뷰 게시판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고객센터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로그인/회원가입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마이페이지</a:t>
            </a:r>
            <a:endParaRPr sz="1200"/>
          </a:p>
        </p:txBody>
      </p:sp>
      <p:sp>
        <p:nvSpPr>
          <p:cNvPr id="384" name="Google Shape;384;p31"/>
          <p:cNvSpPr txBox="1"/>
          <p:nvPr>
            <p:ph idx="1" type="subTitle"/>
          </p:nvPr>
        </p:nvSpPr>
        <p:spPr>
          <a:xfrm>
            <a:off x="4798075" y="22125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85" name="Google Shape;385;p31"/>
          <p:cNvSpPr txBox="1"/>
          <p:nvPr>
            <p:ph idx="3" type="subTitle"/>
          </p:nvPr>
        </p:nvSpPr>
        <p:spPr>
          <a:xfrm>
            <a:off x="2220475" y="22125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386" name="Google Shape;386;p31"/>
          <p:cNvSpPr txBox="1"/>
          <p:nvPr>
            <p:ph idx="4" type="subTitle"/>
          </p:nvPr>
        </p:nvSpPr>
        <p:spPr>
          <a:xfrm>
            <a:off x="2409913" y="2618525"/>
            <a:ext cx="19701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관리자 목록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회원 목록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리뷰 게시판 관리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고객센터 관리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예매정보 관리</a:t>
            </a:r>
            <a:endParaRPr sz="1200"/>
          </a:p>
        </p:txBody>
      </p:sp>
      <p:grpSp>
        <p:nvGrpSpPr>
          <p:cNvPr id="387" name="Google Shape;387;p31"/>
          <p:cNvGrpSpPr/>
          <p:nvPr/>
        </p:nvGrpSpPr>
        <p:grpSpPr>
          <a:xfrm>
            <a:off x="3197614" y="1686736"/>
            <a:ext cx="393886" cy="479178"/>
            <a:chOff x="1768821" y="3361108"/>
            <a:chExt cx="278739" cy="339073"/>
          </a:xfrm>
        </p:grpSpPr>
        <p:sp>
          <p:nvSpPr>
            <p:cNvPr id="388" name="Google Shape;388;p31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5775626" y="1686736"/>
            <a:ext cx="393886" cy="479178"/>
            <a:chOff x="1768821" y="3361108"/>
            <a:chExt cx="278739" cy="339073"/>
          </a:xfrm>
        </p:grpSpPr>
        <p:sp>
          <p:nvSpPr>
            <p:cNvPr id="400" name="Google Shape;400;p31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Skills</a:t>
            </a:r>
            <a:endParaRPr/>
          </a:p>
        </p:txBody>
      </p:sp>
      <p:sp>
        <p:nvSpPr>
          <p:cNvPr id="416" name="Google Shape;416;p32"/>
          <p:cNvSpPr txBox="1"/>
          <p:nvPr>
            <p:ph idx="1" type="subTitle"/>
          </p:nvPr>
        </p:nvSpPr>
        <p:spPr>
          <a:xfrm>
            <a:off x="2420100" y="2106359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Jsoup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417" name="Google Shape;417;p32"/>
          <p:cNvSpPr txBox="1"/>
          <p:nvPr>
            <p:ph idx="3" type="subTitle"/>
          </p:nvPr>
        </p:nvSpPr>
        <p:spPr>
          <a:xfrm>
            <a:off x="-5100" y="2106359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Crawling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418" name="Google Shape;418;p32"/>
          <p:cNvSpPr txBox="1"/>
          <p:nvPr>
            <p:ph idx="5" type="subTitle"/>
          </p:nvPr>
        </p:nvSpPr>
        <p:spPr>
          <a:xfrm>
            <a:off x="4921500" y="2106359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3"/>
                </a:solidFill>
              </a:rPr>
              <a:t>Spring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419" name="Google Shape;419;p32"/>
          <p:cNvSpPr txBox="1"/>
          <p:nvPr>
            <p:ph idx="7" type="subTitle"/>
          </p:nvPr>
        </p:nvSpPr>
        <p:spPr>
          <a:xfrm>
            <a:off x="2420100" y="3505484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3"/>
                </a:solidFill>
              </a:rPr>
              <a:t>Bootstrap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420" name="Google Shape;420;p32"/>
          <p:cNvSpPr txBox="1"/>
          <p:nvPr>
            <p:ph idx="9" type="subTitle"/>
          </p:nvPr>
        </p:nvSpPr>
        <p:spPr>
          <a:xfrm>
            <a:off x="-36762" y="3505484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3"/>
                </a:solidFill>
              </a:rPr>
              <a:t>Git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421" name="Google Shape;421;p32"/>
          <p:cNvSpPr txBox="1"/>
          <p:nvPr>
            <p:ph idx="14" type="subTitle"/>
          </p:nvPr>
        </p:nvSpPr>
        <p:spPr>
          <a:xfrm>
            <a:off x="4921500" y="3505484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3"/>
                </a:solidFill>
              </a:rPr>
              <a:t>JSP/Javascript</a:t>
            </a:r>
            <a:endParaRPr sz="1900">
              <a:solidFill>
                <a:schemeClr val="accent3"/>
              </a:solidFill>
            </a:endParaRPr>
          </a:p>
        </p:txBody>
      </p:sp>
      <p:grpSp>
        <p:nvGrpSpPr>
          <p:cNvPr id="422" name="Google Shape;422;p32"/>
          <p:cNvGrpSpPr/>
          <p:nvPr/>
        </p:nvGrpSpPr>
        <p:grpSpPr>
          <a:xfrm>
            <a:off x="983938" y="1659622"/>
            <a:ext cx="370930" cy="370549"/>
            <a:chOff x="2497275" y="2744159"/>
            <a:chExt cx="370930" cy="370549"/>
          </a:xfrm>
        </p:grpSpPr>
        <p:sp>
          <p:nvSpPr>
            <p:cNvPr id="423" name="Google Shape;423;p32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2"/>
          <p:cNvGrpSpPr/>
          <p:nvPr/>
        </p:nvGrpSpPr>
        <p:grpSpPr>
          <a:xfrm>
            <a:off x="971378" y="3056777"/>
            <a:ext cx="332729" cy="372518"/>
            <a:chOff x="3079916" y="2744477"/>
            <a:chExt cx="332729" cy="372518"/>
          </a:xfrm>
        </p:grpSpPr>
        <p:sp>
          <p:nvSpPr>
            <p:cNvPr id="430" name="Google Shape;430;p32"/>
            <p:cNvSpPr/>
            <p:nvPr/>
          </p:nvSpPr>
          <p:spPr>
            <a:xfrm>
              <a:off x="3079916" y="2840504"/>
              <a:ext cx="313454" cy="276491"/>
            </a:xfrm>
            <a:custGeom>
              <a:rect b="b" l="l" r="r" t="t"/>
              <a:pathLst>
                <a:path extrusionOk="0" h="8707" w="9871">
                  <a:moveTo>
                    <a:pt x="2993" y="1"/>
                  </a:moveTo>
                  <a:cubicBezTo>
                    <a:pt x="2768" y="1"/>
                    <a:pt x="2560" y="25"/>
                    <a:pt x="2370" y="74"/>
                  </a:cubicBezTo>
                  <a:cubicBezTo>
                    <a:pt x="1739" y="241"/>
                    <a:pt x="1179" y="646"/>
                    <a:pt x="750" y="1205"/>
                  </a:cubicBezTo>
                  <a:cubicBezTo>
                    <a:pt x="250" y="1860"/>
                    <a:pt x="0" y="2694"/>
                    <a:pt x="0" y="3622"/>
                  </a:cubicBezTo>
                  <a:cubicBezTo>
                    <a:pt x="0" y="4575"/>
                    <a:pt x="429" y="5825"/>
                    <a:pt x="1120" y="6896"/>
                  </a:cubicBezTo>
                  <a:cubicBezTo>
                    <a:pt x="1882" y="8039"/>
                    <a:pt x="2751" y="8706"/>
                    <a:pt x="3525" y="8706"/>
                  </a:cubicBezTo>
                  <a:cubicBezTo>
                    <a:pt x="3846" y="8706"/>
                    <a:pt x="4156" y="8670"/>
                    <a:pt x="4441" y="8575"/>
                  </a:cubicBezTo>
                  <a:cubicBezTo>
                    <a:pt x="4596" y="8534"/>
                    <a:pt x="4760" y="8513"/>
                    <a:pt x="4924" y="8513"/>
                  </a:cubicBezTo>
                  <a:cubicBezTo>
                    <a:pt x="5087" y="8513"/>
                    <a:pt x="5251" y="8534"/>
                    <a:pt x="5406" y="8575"/>
                  </a:cubicBezTo>
                  <a:cubicBezTo>
                    <a:pt x="5703" y="8670"/>
                    <a:pt x="6013" y="8706"/>
                    <a:pt x="6311" y="8706"/>
                  </a:cubicBezTo>
                  <a:cubicBezTo>
                    <a:pt x="7085" y="8706"/>
                    <a:pt x="7978" y="8051"/>
                    <a:pt x="8728" y="6896"/>
                  </a:cubicBezTo>
                  <a:cubicBezTo>
                    <a:pt x="9418" y="5837"/>
                    <a:pt x="9835" y="4587"/>
                    <a:pt x="9835" y="3622"/>
                  </a:cubicBezTo>
                  <a:cubicBezTo>
                    <a:pt x="9871" y="2920"/>
                    <a:pt x="9716" y="2301"/>
                    <a:pt x="9454" y="1753"/>
                  </a:cubicBezTo>
                  <a:cubicBezTo>
                    <a:pt x="9420" y="1677"/>
                    <a:pt x="9351" y="1637"/>
                    <a:pt x="9275" y="1637"/>
                  </a:cubicBezTo>
                  <a:cubicBezTo>
                    <a:pt x="9244" y="1637"/>
                    <a:pt x="9211" y="1644"/>
                    <a:pt x="9180" y="1658"/>
                  </a:cubicBezTo>
                  <a:cubicBezTo>
                    <a:pt x="9085" y="1705"/>
                    <a:pt x="9049" y="1824"/>
                    <a:pt x="9097" y="1932"/>
                  </a:cubicBezTo>
                  <a:cubicBezTo>
                    <a:pt x="9347" y="2420"/>
                    <a:pt x="9466" y="3003"/>
                    <a:pt x="9466" y="3622"/>
                  </a:cubicBezTo>
                  <a:cubicBezTo>
                    <a:pt x="9466" y="4503"/>
                    <a:pt x="9061" y="5682"/>
                    <a:pt x="8406" y="6670"/>
                  </a:cubicBezTo>
                  <a:cubicBezTo>
                    <a:pt x="7739" y="7694"/>
                    <a:pt x="6966" y="8313"/>
                    <a:pt x="6323" y="8313"/>
                  </a:cubicBezTo>
                  <a:cubicBezTo>
                    <a:pt x="6061" y="8313"/>
                    <a:pt x="5775" y="8266"/>
                    <a:pt x="5525" y="8194"/>
                  </a:cubicBezTo>
                  <a:cubicBezTo>
                    <a:pt x="5328" y="8135"/>
                    <a:pt x="5126" y="8105"/>
                    <a:pt x="4925" y="8105"/>
                  </a:cubicBezTo>
                  <a:cubicBezTo>
                    <a:pt x="4724" y="8105"/>
                    <a:pt x="4525" y="8135"/>
                    <a:pt x="4334" y="8194"/>
                  </a:cubicBezTo>
                  <a:cubicBezTo>
                    <a:pt x="4084" y="8266"/>
                    <a:pt x="3798" y="8313"/>
                    <a:pt x="3525" y="8313"/>
                  </a:cubicBezTo>
                  <a:cubicBezTo>
                    <a:pt x="2894" y="8313"/>
                    <a:pt x="2120" y="7694"/>
                    <a:pt x="1441" y="6670"/>
                  </a:cubicBezTo>
                  <a:cubicBezTo>
                    <a:pt x="786" y="5682"/>
                    <a:pt x="393" y="4503"/>
                    <a:pt x="393" y="3622"/>
                  </a:cubicBezTo>
                  <a:cubicBezTo>
                    <a:pt x="393" y="2789"/>
                    <a:pt x="631" y="2039"/>
                    <a:pt x="1060" y="1443"/>
                  </a:cubicBezTo>
                  <a:cubicBezTo>
                    <a:pt x="1429" y="955"/>
                    <a:pt x="1941" y="598"/>
                    <a:pt x="2453" y="467"/>
                  </a:cubicBezTo>
                  <a:cubicBezTo>
                    <a:pt x="2608" y="425"/>
                    <a:pt x="2783" y="405"/>
                    <a:pt x="2975" y="405"/>
                  </a:cubicBezTo>
                  <a:cubicBezTo>
                    <a:pt x="3270" y="405"/>
                    <a:pt x="3605" y="452"/>
                    <a:pt x="3965" y="539"/>
                  </a:cubicBezTo>
                  <a:cubicBezTo>
                    <a:pt x="4025" y="550"/>
                    <a:pt x="4096" y="574"/>
                    <a:pt x="4156" y="586"/>
                  </a:cubicBezTo>
                  <a:cubicBezTo>
                    <a:pt x="4165" y="587"/>
                    <a:pt x="4174" y="588"/>
                    <a:pt x="4183" y="588"/>
                  </a:cubicBezTo>
                  <a:cubicBezTo>
                    <a:pt x="4278" y="588"/>
                    <a:pt x="4361" y="529"/>
                    <a:pt x="4394" y="431"/>
                  </a:cubicBezTo>
                  <a:cubicBezTo>
                    <a:pt x="4406" y="336"/>
                    <a:pt x="4346" y="229"/>
                    <a:pt x="4239" y="193"/>
                  </a:cubicBezTo>
                  <a:lnTo>
                    <a:pt x="4060" y="158"/>
                  </a:lnTo>
                  <a:cubicBezTo>
                    <a:pt x="3674" y="52"/>
                    <a:pt x="3316" y="1"/>
                    <a:pt x="29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244375" y="2840250"/>
              <a:ext cx="124416" cy="45727"/>
            </a:xfrm>
            <a:custGeom>
              <a:rect b="b" l="l" r="r" t="t"/>
              <a:pathLst>
                <a:path extrusionOk="0" h="1440" w="3918">
                  <a:moveTo>
                    <a:pt x="1721" y="0"/>
                  </a:moveTo>
                  <a:cubicBezTo>
                    <a:pt x="1391" y="0"/>
                    <a:pt x="1027" y="53"/>
                    <a:pt x="632" y="154"/>
                  </a:cubicBezTo>
                  <a:cubicBezTo>
                    <a:pt x="477" y="189"/>
                    <a:pt x="334" y="213"/>
                    <a:pt x="191" y="237"/>
                  </a:cubicBezTo>
                  <a:cubicBezTo>
                    <a:pt x="96" y="249"/>
                    <a:pt x="1" y="356"/>
                    <a:pt x="12" y="463"/>
                  </a:cubicBezTo>
                  <a:cubicBezTo>
                    <a:pt x="35" y="563"/>
                    <a:pt x="120" y="643"/>
                    <a:pt x="218" y="643"/>
                  </a:cubicBezTo>
                  <a:cubicBezTo>
                    <a:pt x="225" y="643"/>
                    <a:pt x="232" y="643"/>
                    <a:pt x="239" y="642"/>
                  </a:cubicBezTo>
                  <a:cubicBezTo>
                    <a:pt x="405" y="630"/>
                    <a:pt x="572" y="582"/>
                    <a:pt x="727" y="547"/>
                  </a:cubicBezTo>
                  <a:cubicBezTo>
                    <a:pt x="1080" y="460"/>
                    <a:pt x="1412" y="413"/>
                    <a:pt x="1708" y="413"/>
                  </a:cubicBezTo>
                  <a:cubicBezTo>
                    <a:pt x="1901" y="413"/>
                    <a:pt x="2079" y="433"/>
                    <a:pt x="2239" y="475"/>
                  </a:cubicBezTo>
                  <a:cubicBezTo>
                    <a:pt x="2727" y="606"/>
                    <a:pt x="3203" y="928"/>
                    <a:pt x="3561" y="1368"/>
                  </a:cubicBezTo>
                  <a:cubicBezTo>
                    <a:pt x="3608" y="1416"/>
                    <a:pt x="3668" y="1439"/>
                    <a:pt x="3703" y="1439"/>
                  </a:cubicBezTo>
                  <a:cubicBezTo>
                    <a:pt x="3751" y="1439"/>
                    <a:pt x="3799" y="1428"/>
                    <a:pt x="3822" y="1404"/>
                  </a:cubicBezTo>
                  <a:cubicBezTo>
                    <a:pt x="3918" y="1309"/>
                    <a:pt x="3918" y="1189"/>
                    <a:pt x="3858" y="1106"/>
                  </a:cubicBezTo>
                  <a:cubicBezTo>
                    <a:pt x="3441" y="594"/>
                    <a:pt x="2894" y="225"/>
                    <a:pt x="2322" y="70"/>
                  </a:cubicBezTo>
                  <a:cubicBezTo>
                    <a:pt x="2138" y="23"/>
                    <a:pt x="1937" y="0"/>
                    <a:pt x="1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198267" y="2744477"/>
              <a:ext cx="214378" cy="145279"/>
            </a:xfrm>
            <a:custGeom>
              <a:rect b="b" l="l" r="r" t="t"/>
              <a:pathLst>
                <a:path extrusionOk="0" h="4575" w="6751">
                  <a:moveTo>
                    <a:pt x="4113" y="1"/>
                  </a:moveTo>
                  <a:cubicBezTo>
                    <a:pt x="3977" y="1"/>
                    <a:pt x="3841" y="10"/>
                    <a:pt x="3703" y="26"/>
                  </a:cubicBezTo>
                  <a:cubicBezTo>
                    <a:pt x="3060" y="74"/>
                    <a:pt x="2500" y="407"/>
                    <a:pt x="2060" y="1026"/>
                  </a:cubicBezTo>
                  <a:cubicBezTo>
                    <a:pt x="1786" y="1407"/>
                    <a:pt x="1643" y="1777"/>
                    <a:pt x="1607" y="1884"/>
                  </a:cubicBezTo>
                  <a:lnTo>
                    <a:pt x="1083" y="2693"/>
                  </a:lnTo>
                  <a:cubicBezTo>
                    <a:pt x="929" y="2241"/>
                    <a:pt x="786" y="1955"/>
                    <a:pt x="774" y="1943"/>
                  </a:cubicBezTo>
                  <a:cubicBezTo>
                    <a:pt x="742" y="1871"/>
                    <a:pt x="666" y="1837"/>
                    <a:pt x="595" y="1837"/>
                  </a:cubicBezTo>
                  <a:cubicBezTo>
                    <a:pt x="560" y="1837"/>
                    <a:pt x="527" y="1844"/>
                    <a:pt x="500" y="1860"/>
                  </a:cubicBezTo>
                  <a:cubicBezTo>
                    <a:pt x="393" y="1896"/>
                    <a:pt x="369" y="2039"/>
                    <a:pt x="417" y="2122"/>
                  </a:cubicBezTo>
                  <a:cubicBezTo>
                    <a:pt x="417" y="2134"/>
                    <a:pt x="869" y="3015"/>
                    <a:pt x="964" y="4158"/>
                  </a:cubicBezTo>
                  <a:cubicBezTo>
                    <a:pt x="810" y="4146"/>
                    <a:pt x="667" y="4098"/>
                    <a:pt x="560" y="4063"/>
                  </a:cubicBezTo>
                  <a:cubicBezTo>
                    <a:pt x="429" y="4003"/>
                    <a:pt x="381" y="3944"/>
                    <a:pt x="381" y="3920"/>
                  </a:cubicBezTo>
                  <a:cubicBezTo>
                    <a:pt x="381" y="3824"/>
                    <a:pt x="286" y="3729"/>
                    <a:pt x="191" y="3729"/>
                  </a:cubicBezTo>
                  <a:cubicBezTo>
                    <a:pt x="83" y="3729"/>
                    <a:pt x="0" y="3824"/>
                    <a:pt x="0" y="3920"/>
                  </a:cubicBezTo>
                  <a:cubicBezTo>
                    <a:pt x="0" y="4039"/>
                    <a:pt x="60" y="4265"/>
                    <a:pt x="393" y="4432"/>
                  </a:cubicBezTo>
                  <a:cubicBezTo>
                    <a:pt x="607" y="4515"/>
                    <a:pt x="893" y="4575"/>
                    <a:pt x="1191" y="4575"/>
                  </a:cubicBezTo>
                  <a:cubicBezTo>
                    <a:pt x="1488" y="4575"/>
                    <a:pt x="1750" y="4515"/>
                    <a:pt x="1976" y="4432"/>
                  </a:cubicBezTo>
                  <a:cubicBezTo>
                    <a:pt x="2334" y="4265"/>
                    <a:pt x="2381" y="4039"/>
                    <a:pt x="2381" y="3920"/>
                  </a:cubicBezTo>
                  <a:cubicBezTo>
                    <a:pt x="2381" y="3824"/>
                    <a:pt x="2286" y="3729"/>
                    <a:pt x="2179" y="3729"/>
                  </a:cubicBezTo>
                  <a:cubicBezTo>
                    <a:pt x="2084" y="3729"/>
                    <a:pt x="1988" y="3824"/>
                    <a:pt x="1988" y="3920"/>
                  </a:cubicBezTo>
                  <a:cubicBezTo>
                    <a:pt x="1988" y="3944"/>
                    <a:pt x="1941" y="4003"/>
                    <a:pt x="1810" y="4063"/>
                  </a:cubicBezTo>
                  <a:cubicBezTo>
                    <a:pt x="1691" y="4122"/>
                    <a:pt x="1548" y="4146"/>
                    <a:pt x="1381" y="4158"/>
                  </a:cubicBezTo>
                  <a:cubicBezTo>
                    <a:pt x="1345" y="3801"/>
                    <a:pt x="1286" y="3479"/>
                    <a:pt x="1226" y="3193"/>
                  </a:cubicBezTo>
                  <a:lnTo>
                    <a:pt x="1917" y="2158"/>
                  </a:lnTo>
                  <a:cubicBezTo>
                    <a:pt x="1941" y="2158"/>
                    <a:pt x="1976" y="2169"/>
                    <a:pt x="2048" y="2181"/>
                  </a:cubicBezTo>
                  <a:cubicBezTo>
                    <a:pt x="2167" y="2229"/>
                    <a:pt x="2334" y="2312"/>
                    <a:pt x="2512" y="2420"/>
                  </a:cubicBezTo>
                  <a:cubicBezTo>
                    <a:pt x="2977" y="2693"/>
                    <a:pt x="3584" y="3027"/>
                    <a:pt x="4251" y="3027"/>
                  </a:cubicBezTo>
                  <a:cubicBezTo>
                    <a:pt x="4477" y="3027"/>
                    <a:pt x="4715" y="2991"/>
                    <a:pt x="4953" y="2896"/>
                  </a:cubicBezTo>
                  <a:cubicBezTo>
                    <a:pt x="6441" y="2312"/>
                    <a:pt x="6739" y="431"/>
                    <a:pt x="6739" y="348"/>
                  </a:cubicBezTo>
                  <a:cubicBezTo>
                    <a:pt x="6751" y="312"/>
                    <a:pt x="6727" y="229"/>
                    <a:pt x="6644" y="193"/>
                  </a:cubicBezTo>
                  <a:cubicBezTo>
                    <a:pt x="6614" y="169"/>
                    <a:pt x="6578" y="157"/>
                    <a:pt x="6541" y="157"/>
                  </a:cubicBezTo>
                  <a:cubicBezTo>
                    <a:pt x="6504" y="157"/>
                    <a:pt x="6465" y="169"/>
                    <a:pt x="6429" y="193"/>
                  </a:cubicBezTo>
                  <a:cubicBezTo>
                    <a:pt x="6298" y="275"/>
                    <a:pt x="6157" y="307"/>
                    <a:pt x="5995" y="307"/>
                  </a:cubicBezTo>
                  <a:cubicBezTo>
                    <a:pt x="5805" y="307"/>
                    <a:pt x="5586" y="263"/>
                    <a:pt x="5322" y="205"/>
                  </a:cubicBezTo>
                  <a:cubicBezTo>
                    <a:pt x="5274" y="193"/>
                    <a:pt x="5239" y="193"/>
                    <a:pt x="5191" y="169"/>
                  </a:cubicBezTo>
                  <a:cubicBezTo>
                    <a:pt x="5177" y="166"/>
                    <a:pt x="5163" y="165"/>
                    <a:pt x="5149" y="165"/>
                  </a:cubicBezTo>
                  <a:cubicBezTo>
                    <a:pt x="5057" y="165"/>
                    <a:pt x="4974" y="231"/>
                    <a:pt x="4953" y="324"/>
                  </a:cubicBezTo>
                  <a:cubicBezTo>
                    <a:pt x="4917" y="431"/>
                    <a:pt x="5001" y="526"/>
                    <a:pt x="5096" y="562"/>
                  </a:cubicBezTo>
                  <a:cubicBezTo>
                    <a:pt x="5144" y="574"/>
                    <a:pt x="5191" y="574"/>
                    <a:pt x="5239" y="586"/>
                  </a:cubicBezTo>
                  <a:cubicBezTo>
                    <a:pt x="5513" y="648"/>
                    <a:pt x="5761" y="703"/>
                    <a:pt x="6002" y="703"/>
                  </a:cubicBezTo>
                  <a:cubicBezTo>
                    <a:pt x="6085" y="703"/>
                    <a:pt x="6168" y="697"/>
                    <a:pt x="6251" y="681"/>
                  </a:cubicBezTo>
                  <a:lnTo>
                    <a:pt x="6251" y="681"/>
                  </a:lnTo>
                  <a:cubicBezTo>
                    <a:pt x="6096" y="1217"/>
                    <a:pt x="5691" y="2217"/>
                    <a:pt x="4786" y="2550"/>
                  </a:cubicBezTo>
                  <a:cubicBezTo>
                    <a:pt x="4600" y="2622"/>
                    <a:pt x="4417" y="2652"/>
                    <a:pt x="4237" y="2652"/>
                  </a:cubicBezTo>
                  <a:cubicBezTo>
                    <a:pt x="3671" y="2652"/>
                    <a:pt x="3146" y="2351"/>
                    <a:pt x="2703" y="2098"/>
                  </a:cubicBezTo>
                  <a:cubicBezTo>
                    <a:pt x="2465" y="1955"/>
                    <a:pt x="2262" y="1836"/>
                    <a:pt x="2084" y="1777"/>
                  </a:cubicBezTo>
                  <a:cubicBezTo>
                    <a:pt x="2286" y="1336"/>
                    <a:pt x="2810" y="503"/>
                    <a:pt x="3727" y="431"/>
                  </a:cubicBezTo>
                  <a:cubicBezTo>
                    <a:pt x="3850" y="420"/>
                    <a:pt x="3970" y="415"/>
                    <a:pt x="4092" y="415"/>
                  </a:cubicBezTo>
                  <a:cubicBezTo>
                    <a:pt x="4241" y="415"/>
                    <a:pt x="4391" y="423"/>
                    <a:pt x="4548" y="443"/>
                  </a:cubicBezTo>
                  <a:cubicBezTo>
                    <a:pt x="4556" y="444"/>
                    <a:pt x="4564" y="444"/>
                    <a:pt x="4571" y="444"/>
                  </a:cubicBezTo>
                  <a:cubicBezTo>
                    <a:pt x="4670" y="444"/>
                    <a:pt x="4763" y="375"/>
                    <a:pt x="4774" y="264"/>
                  </a:cubicBezTo>
                  <a:cubicBezTo>
                    <a:pt x="4786" y="157"/>
                    <a:pt x="4715" y="50"/>
                    <a:pt x="4596" y="38"/>
                  </a:cubicBezTo>
                  <a:cubicBezTo>
                    <a:pt x="4430" y="13"/>
                    <a:pt x="4271" y="1"/>
                    <a:pt x="4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2"/>
          <p:cNvGrpSpPr/>
          <p:nvPr/>
        </p:nvGrpSpPr>
        <p:grpSpPr>
          <a:xfrm>
            <a:off x="3404402" y="1663329"/>
            <a:ext cx="380393" cy="363118"/>
            <a:chOff x="4126815" y="2760704"/>
            <a:chExt cx="380393" cy="363118"/>
          </a:xfrm>
        </p:grpSpPr>
        <p:sp>
          <p:nvSpPr>
            <p:cNvPr id="434" name="Google Shape;434;p32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2"/>
          <p:cNvGrpSpPr/>
          <p:nvPr/>
        </p:nvGrpSpPr>
        <p:grpSpPr>
          <a:xfrm>
            <a:off x="5905336" y="1660571"/>
            <a:ext cx="381346" cy="368644"/>
            <a:chOff x="4675986" y="2745684"/>
            <a:chExt cx="381346" cy="368644"/>
          </a:xfrm>
        </p:grpSpPr>
        <p:sp>
          <p:nvSpPr>
            <p:cNvPr id="439" name="Google Shape;439;p32"/>
            <p:cNvSpPr/>
            <p:nvPr/>
          </p:nvSpPr>
          <p:spPr>
            <a:xfrm>
              <a:off x="4828918" y="2895345"/>
              <a:ext cx="69226" cy="69258"/>
            </a:xfrm>
            <a:custGeom>
              <a:rect b="b" l="l" r="r" t="t"/>
              <a:pathLst>
                <a:path extrusionOk="0" h="2181" w="218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675986" y="2745684"/>
              <a:ext cx="381346" cy="368644"/>
            </a:xfrm>
            <a:custGeom>
              <a:rect b="b" l="l" r="r" t="t"/>
              <a:pathLst>
                <a:path extrusionOk="0" h="11609" w="12009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32"/>
          <p:cNvSpPr/>
          <p:nvPr/>
        </p:nvSpPr>
        <p:spPr>
          <a:xfrm>
            <a:off x="3396606" y="3071380"/>
            <a:ext cx="343335" cy="343303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32"/>
          <p:cNvGrpSpPr/>
          <p:nvPr/>
        </p:nvGrpSpPr>
        <p:grpSpPr>
          <a:xfrm>
            <a:off x="5908638" y="3056029"/>
            <a:ext cx="374709" cy="374010"/>
            <a:chOff x="1421638" y="4125629"/>
            <a:chExt cx="374709" cy="374010"/>
          </a:xfrm>
        </p:grpSpPr>
        <p:sp>
          <p:nvSpPr>
            <p:cNvPr id="443" name="Google Shape;443;p32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2"/>
          <p:cNvGrpSpPr/>
          <p:nvPr/>
        </p:nvGrpSpPr>
        <p:grpSpPr>
          <a:xfrm>
            <a:off x="7924325" y="1617153"/>
            <a:ext cx="489818" cy="359410"/>
            <a:chOff x="5331913" y="3413947"/>
            <a:chExt cx="347143" cy="254684"/>
          </a:xfrm>
        </p:grpSpPr>
        <p:sp>
          <p:nvSpPr>
            <p:cNvPr id="446" name="Google Shape;446;p32"/>
            <p:cNvSpPr/>
            <p:nvPr/>
          </p:nvSpPr>
          <p:spPr>
            <a:xfrm>
              <a:off x="5597163" y="3523083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highlight>
                  <a:schemeClr val="accent5"/>
                </a:highlight>
              </a:endParaRPr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5331913" y="3413947"/>
              <a:ext cx="347143" cy="253538"/>
            </a:xfrm>
            <a:custGeom>
              <a:rect b="b" l="l" r="r" t="t"/>
              <a:pathLst>
                <a:path extrusionOk="0" h="7966" w="10907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highlight>
                  <a:schemeClr val="accent5"/>
                </a:highlight>
              </a:endParaRPr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645669" y="3625759"/>
              <a:ext cx="10248" cy="42872"/>
            </a:xfrm>
            <a:custGeom>
              <a:rect b="b" l="l" r="r" t="t"/>
              <a:pathLst>
                <a:path extrusionOk="0" h="1347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highlight>
                  <a:schemeClr val="accent5"/>
                </a:highlight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462247" y="3461115"/>
              <a:ext cx="86825" cy="29759"/>
            </a:xfrm>
            <a:custGeom>
              <a:rect b="b" l="l" r="r" t="t"/>
              <a:pathLst>
                <a:path extrusionOk="0" h="935" w="2728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highlight>
                  <a:schemeClr val="accent5"/>
                </a:highlight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41050" y="3636389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highlight>
                  <a:schemeClr val="accent5"/>
                </a:highlight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5559257" y="3636389"/>
              <a:ext cx="10662" cy="32241"/>
            </a:xfrm>
            <a:custGeom>
              <a:rect b="b" l="l" r="r" t="t"/>
              <a:pathLst>
                <a:path extrusionOk="0" h="1013" w="335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highlight>
                  <a:schemeClr val="accent5"/>
                </a:highlight>
              </a:endParaRPr>
            </a:p>
          </p:txBody>
        </p:sp>
      </p:grpSp>
      <p:sp>
        <p:nvSpPr>
          <p:cNvPr id="452" name="Google Shape;452;p32"/>
          <p:cNvSpPr txBox="1"/>
          <p:nvPr>
            <p:ph idx="7" type="subTitle"/>
          </p:nvPr>
        </p:nvSpPr>
        <p:spPr>
          <a:xfrm>
            <a:off x="6994713" y="2096584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3"/>
                </a:solidFill>
              </a:rPr>
              <a:t>MySql</a:t>
            </a:r>
            <a:endParaRPr sz="19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Crawling</a:t>
            </a:r>
            <a:endParaRPr/>
          </a:p>
        </p:txBody>
      </p:sp>
      <p:pic>
        <p:nvPicPr>
          <p:cNvPr id="458" name="Google Shape;4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875" y="1420600"/>
            <a:ext cx="3681200" cy="27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00" y="1213238"/>
            <a:ext cx="3510324" cy="31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&amp; Spring</a:t>
            </a:r>
            <a:endParaRPr/>
          </a:p>
        </p:txBody>
      </p:sp>
      <p:pic>
        <p:nvPicPr>
          <p:cNvPr id="465" name="Google Shape;4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00" y="1545400"/>
            <a:ext cx="20764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900" y="1440613"/>
            <a:ext cx="26289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/>
          <p:nvPr>
            <p:ph type="title"/>
          </p:nvPr>
        </p:nvSpPr>
        <p:spPr>
          <a:xfrm>
            <a:off x="2040950" y="60102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Git, Bootstrap, &amp; JSoup</a:t>
            </a:r>
            <a:endParaRPr/>
          </a:p>
        </p:txBody>
      </p:sp>
      <p:pic>
        <p:nvPicPr>
          <p:cNvPr id="472" name="Google Shape;4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388" y="1536190"/>
            <a:ext cx="3414325" cy="26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788" y="1464750"/>
            <a:ext cx="18954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