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74" autoAdjust="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7D5A6-03A9-4358-A97E-E2A613BD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F15BA2-7992-481A-A4D6-984E26538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10EB3-1613-4797-86E1-2C07F3D5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FDBB-0630-4F37-8AD8-F1F1B8C283C2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DEA51-7045-47D8-AD1B-A2113080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D7303-9CD1-45CE-B976-656707E2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2084-9DB5-41A2-AAE2-E5A9FCDB5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1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44E73-A90E-49A4-AF76-ADA1D617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F6F86E-62AB-4342-A2D5-D502F5120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F2992-E62B-4D6C-B774-B15BDBDF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FDBB-0630-4F37-8AD8-F1F1B8C283C2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B122D2-6D96-4F60-B375-5D6E5FFD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431E6-F8B3-4741-B44A-6F1CC50D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2084-9DB5-41A2-AAE2-E5A9FCDB5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20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181EE9-FDA1-4333-9285-A15D777B2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E7CF00-F426-4E35-8AA5-D44DD3B2B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35F91-75C0-4F9C-A1A2-7A58976D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FDBB-0630-4F37-8AD8-F1F1B8C283C2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9D48D-E611-44DC-8CD6-824B2E88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3E98D-E7E6-4B10-A57E-6492D168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2084-9DB5-41A2-AAE2-E5A9FCDB5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42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E50A2-2C8F-4542-B2B1-19F53235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420C1-594C-4A97-96F8-1C1ADE42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19A4B-9E4C-4981-96B7-C3A01A34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FDBB-0630-4F37-8AD8-F1F1B8C283C2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E313B-B590-44AC-AB07-C98E9936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165318-4038-4969-9066-EACD5BCE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2084-9DB5-41A2-AAE2-E5A9FCDB5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8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E8C37-297C-4DE1-B177-FB16B9C6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69D663-9310-4C39-86A3-E9BB30091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BF515-330C-4E88-BDE5-AF767232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FDBB-0630-4F37-8AD8-F1F1B8C283C2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18036-431B-43BA-AE5D-DB5FD2C4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F1446-653E-4553-9798-FA91C67E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2084-9DB5-41A2-AAE2-E5A9FCDB5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22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7A618-254C-4916-B237-C9B3A1ED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66A04-59FE-44AD-A72B-ABC3547B6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F2FCA9-58D7-45AA-8062-1E5EBD93F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BE283-2346-4386-9008-1C2BA0B1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FDBB-0630-4F37-8AD8-F1F1B8C283C2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27092-DB5E-4737-B7B1-F27E3E29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EF337-FE57-40B1-815C-3AFA5F22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2084-9DB5-41A2-AAE2-E5A9FCDB5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64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4BE8E-F723-4219-A19D-CFCE36B5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704BF5-691F-4AFC-ABCB-1EBB3E11D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452453-39C2-482E-805C-B77ED9DFE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410CB8-186F-42AD-8F5A-566EC42DF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CD1560-7881-4797-8A55-96BEC184A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AB3BF8-9585-49B3-9703-1FB995A0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FDBB-0630-4F37-8AD8-F1F1B8C283C2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BA4E33-7A02-4E70-856C-FB4AAF08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B9E813-71A1-46BA-83A1-8058760F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2084-9DB5-41A2-AAE2-E5A9FCDB5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3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C3735-7821-4353-9F5E-3B722F00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FA78D8-9E1D-4081-83A5-B3431AB5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FDBB-0630-4F37-8AD8-F1F1B8C283C2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610261-280C-4304-B2B7-1E36F4BB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99E626-1CDB-4A66-ACE7-7F9AE0E7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2084-9DB5-41A2-AAE2-E5A9FCDB5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3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F568E5-1545-488A-ACFF-93887F08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FDBB-0630-4F37-8AD8-F1F1B8C283C2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74C876-74BB-442B-84D6-5B628E21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CE3C06-56FD-418E-8578-A0B8E7B2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2084-9DB5-41A2-AAE2-E5A9FCDB5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73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0A4E1-9580-40EF-952D-ACA435AB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6DC50-E1CE-4518-8CE3-DCB060053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52BFB6-E8D8-47F0-966C-706D3139F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CE51FF-F72F-4306-8610-7533A707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FDBB-0630-4F37-8AD8-F1F1B8C283C2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B1331D-68D2-4DFF-8FD2-69B612AD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397163-1E37-4E53-8318-48B0458D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2084-9DB5-41A2-AAE2-E5A9FCDB5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43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B33A9-6C0E-43D4-979C-76F1C1AA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C4F39D-8687-4A04-996B-99D3BF739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22F331-2CB2-4FBB-AA9D-BC4ADAB30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9E5D8E-0056-4DBE-9798-64DDF9C9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FDBB-0630-4F37-8AD8-F1F1B8C283C2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263AAA-7792-4C74-8306-F4992213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E304CE-74B8-4460-9B74-3A029C9B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2084-9DB5-41A2-AAE2-E5A9FCDB5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22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AFC33E-6244-4CCA-BBE3-3F1A62DD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645F27-F352-49DE-B341-6D57836A6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DE7ED-AED7-41FB-B392-38A51CDB0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AFDBB-0630-4F37-8AD8-F1F1B8C283C2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9FD1D-F9CA-45C3-AD59-1B3701367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CF58F3-1BF7-4951-98FE-631FC48A8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62084-9DB5-41A2-AAE2-E5A9FCDB5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10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51D43DD2-2B77-4AD4-9297-89CCB8E27722}"/>
              </a:ext>
            </a:extLst>
          </p:cNvPr>
          <p:cNvGrpSpPr/>
          <p:nvPr/>
        </p:nvGrpSpPr>
        <p:grpSpPr>
          <a:xfrm>
            <a:off x="3277247" y="1524645"/>
            <a:ext cx="4965319" cy="4934283"/>
            <a:chOff x="878889" y="583707"/>
            <a:chExt cx="4965319" cy="493428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45D2C02-4C70-4B76-BEED-06E436C9A1CD}"/>
                </a:ext>
              </a:extLst>
            </p:cNvPr>
            <p:cNvSpPr/>
            <p:nvPr/>
          </p:nvSpPr>
          <p:spPr>
            <a:xfrm>
              <a:off x="878889" y="583707"/>
              <a:ext cx="4965319" cy="49342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2DAB0E6-46F2-4405-A466-76B5F15D3587}"/>
                </a:ext>
              </a:extLst>
            </p:cNvPr>
            <p:cNvCxnSpPr>
              <a:cxnSpLocks/>
            </p:cNvCxnSpPr>
            <p:nvPr/>
          </p:nvCxnSpPr>
          <p:spPr>
            <a:xfrm>
              <a:off x="878889" y="1325177"/>
              <a:ext cx="4965319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2B31C53-7B83-4A05-A0EF-4D08A0E78C61}"/>
                </a:ext>
              </a:extLst>
            </p:cNvPr>
            <p:cNvSpPr txBox="1"/>
            <p:nvPr/>
          </p:nvSpPr>
          <p:spPr>
            <a:xfrm>
              <a:off x="1489934" y="723154"/>
              <a:ext cx="3677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RabbitMQ Server  /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Broker</a:t>
              </a:r>
              <a:endParaRPr lang="zh-CN" altLang="en-US" sz="2400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AC65E74-2E2D-4492-9854-D94786DB4F6C}"/>
              </a:ext>
            </a:extLst>
          </p:cNvPr>
          <p:cNvGrpSpPr/>
          <p:nvPr/>
        </p:nvGrpSpPr>
        <p:grpSpPr>
          <a:xfrm>
            <a:off x="4187401" y="2589853"/>
            <a:ext cx="3134975" cy="1598507"/>
            <a:chOff x="1815676" y="1295609"/>
            <a:chExt cx="3134975" cy="1598507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1A72768-8F34-46C1-9759-619E9908B0C6}"/>
                </a:ext>
              </a:extLst>
            </p:cNvPr>
            <p:cNvGrpSpPr/>
            <p:nvPr/>
          </p:nvGrpSpPr>
          <p:grpSpPr>
            <a:xfrm>
              <a:off x="1825711" y="1295609"/>
              <a:ext cx="3124940" cy="1598507"/>
              <a:chOff x="1447060" y="2238327"/>
              <a:chExt cx="3124940" cy="1598507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A53CDD1C-448D-4297-9F35-C796ABADB857}"/>
                  </a:ext>
                </a:extLst>
              </p:cNvPr>
              <p:cNvSpPr/>
              <p:nvPr/>
            </p:nvSpPr>
            <p:spPr>
              <a:xfrm>
                <a:off x="1447060" y="2238327"/>
                <a:ext cx="3124940" cy="1598507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233DEB1-B8CE-4507-821C-604715350C0B}"/>
                  </a:ext>
                </a:extLst>
              </p:cNvPr>
              <p:cNvSpPr txBox="1"/>
              <p:nvPr/>
            </p:nvSpPr>
            <p:spPr>
              <a:xfrm>
                <a:off x="2179613" y="2284458"/>
                <a:ext cx="1790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默认虚拟主机</a:t>
                </a:r>
                <a:r>
                  <a:rPr lang="en-US" altLang="zh-CN" dirty="0"/>
                  <a:t>(/)</a:t>
                </a:r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249D2087-65A3-4FC1-A957-042AFF7C2E3F}"/>
                  </a:ext>
                </a:extLst>
              </p:cNvPr>
              <p:cNvSpPr/>
              <p:nvPr/>
            </p:nvSpPr>
            <p:spPr>
              <a:xfrm>
                <a:off x="1677880" y="2840850"/>
                <a:ext cx="807868" cy="7723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/>
                  <a:t>交换机</a:t>
                </a:r>
                <a:endParaRPr lang="en-US" altLang="zh-CN" sz="1600" dirty="0"/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28A91DDC-D55E-4E4A-840D-850D43BE0F1F}"/>
                  </a:ext>
                </a:extLst>
              </p:cNvPr>
              <p:cNvSpPr/>
              <p:nvPr/>
            </p:nvSpPr>
            <p:spPr>
              <a:xfrm>
                <a:off x="3436398" y="2838631"/>
                <a:ext cx="807868" cy="7723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/>
                  <a:t>队列</a:t>
                </a:r>
              </a:p>
            </p:txBody>
          </p:sp>
          <p:sp>
            <p:nvSpPr>
              <p:cNvPr id="14" name="箭头: 左右 13">
                <a:extLst>
                  <a:ext uri="{FF2B5EF4-FFF2-40B4-BE49-F238E27FC236}">
                    <a16:creationId xmlns:a16="http://schemas.microsoft.com/office/drawing/2014/main" id="{E7E55B27-502E-4310-9F8D-045619046267}"/>
                  </a:ext>
                </a:extLst>
              </p:cNvPr>
              <p:cNvSpPr/>
              <p:nvPr/>
            </p:nvSpPr>
            <p:spPr>
              <a:xfrm>
                <a:off x="2663687" y="3068904"/>
                <a:ext cx="636104" cy="315732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807D07E-6BC7-4AEF-B78D-1F1E0555074E}"/>
                  </a:ext>
                </a:extLst>
              </p:cNvPr>
              <p:cNvSpPr txBox="1"/>
              <p:nvPr/>
            </p:nvSpPr>
            <p:spPr>
              <a:xfrm>
                <a:off x="2663686" y="2831732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路由键</a:t>
                </a:r>
                <a:endParaRPr lang="en-US" altLang="zh-CN" sz="1200" dirty="0"/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52EA58F-C1A9-49F3-BD64-BE42D729F087}"/>
                </a:ext>
              </a:extLst>
            </p:cNvPr>
            <p:cNvCxnSpPr/>
            <p:nvPr/>
          </p:nvCxnSpPr>
          <p:spPr>
            <a:xfrm>
              <a:off x="1815676" y="1693316"/>
              <a:ext cx="312494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52D3144-BA44-41AF-8454-28E566FCCF1B}"/>
              </a:ext>
            </a:extLst>
          </p:cNvPr>
          <p:cNvGrpSpPr/>
          <p:nvPr/>
        </p:nvGrpSpPr>
        <p:grpSpPr>
          <a:xfrm>
            <a:off x="4164627" y="4458875"/>
            <a:ext cx="3134975" cy="1598507"/>
            <a:chOff x="1815676" y="1295609"/>
            <a:chExt cx="3134975" cy="1598507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320504A-F29D-422D-AC7E-2C9A024B01ED}"/>
                </a:ext>
              </a:extLst>
            </p:cNvPr>
            <p:cNvGrpSpPr/>
            <p:nvPr/>
          </p:nvGrpSpPr>
          <p:grpSpPr>
            <a:xfrm>
              <a:off x="1825711" y="1295609"/>
              <a:ext cx="3124940" cy="1598507"/>
              <a:chOff x="1447060" y="2238327"/>
              <a:chExt cx="3124940" cy="1598507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F267009-25EB-4FF0-8AF1-A956AC540037}"/>
                  </a:ext>
                </a:extLst>
              </p:cNvPr>
              <p:cNvSpPr/>
              <p:nvPr/>
            </p:nvSpPr>
            <p:spPr>
              <a:xfrm>
                <a:off x="1447060" y="2238327"/>
                <a:ext cx="3124940" cy="1598507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1EAFE5A-E731-426A-99FB-9226B7FFA1E2}"/>
                  </a:ext>
                </a:extLst>
              </p:cNvPr>
              <p:cNvSpPr txBox="1"/>
              <p:nvPr/>
            </p:nvSpPr>
            <p:spPr>
              <a:xfrm>
                <a:off x="2179613" y="2284458"/>
                <a:ext cx="1867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自定义虚拟主机</a:t>
                </a:r>
                <a:endParaRPr lang="en-US" altLang="zh-CN" dirty="0"/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5A20344C-D47B-44D5-ABE3-4D6B1B2E6DCD}"/>
                  </a:ext>
                </a:extLst>
              </p:cNvPr>
              <p:cNvSpPr/>
              <p:nvPr/>
            </p:nvSpPr>
            <p:spPr>
              <a:xfrm>
                <a:off x="1677880" y="2840850"/>
                <a:ext cx="807868" cy="7723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/>
                  <a:t>交换机</a:t>
                </a:r>
                <a:endParaRPr lang="en-US" altLang="zh-CN" sz="1600" dirty="0"/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B0EADB08-7FB7-496E-B34B-B67E2D98E8F9}"/>
                  </a:ext>
                </a:extLst>
              </p:cNvPr>
              <p:cNvSpPr/>
              <p:nvPr/>
            </p:nvSpPr>
            <p:spPr>
              <a:xfrm>
                <a:off x="3436398" y="2838631"/>
                <a:ext cx="807868" cy="7723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/>
                  <a:t>队列</a:t>
                </a:r>
              </a:p>
            </p:txBody>
          </p:sp>
          <p:sp>
            <p:nvSpPr>
              <p:cNvPr id="28" name="箭头: 左右 27">
                <a:extLst>
                  <a:ext uri="{FF2B5EF4-FFF2-40B4-BE49-F238E27FC236}">
                    <a16:creationId xmlns:a16="http://schemas.microsoft.com/office/drawing/2014/main" id="{B1CF4CCF-E006-4715-B403-C537F6F5174F}"/>
                  </a:ext>
                </a:extLst>
              </p:cNvPr>
              <p:cNvSpPr/>
              <p:nvPr/>
            </p:nvSpPr>
            <p:spPr>
              <a:xfrm>
                <a:off x="2663687" y="3068904"/>
                <a:ext cx="636104" cy="315732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A7F10CD-BC84-431F-BFA8-429512CBABFD}"/>
                  </a:ext>
                </a:extLst>
              </p:cNvPr>
              <p:cNvSpPr txBox="1"/>
              <p:nvPr/>
            </p:nvSpPr>
            <p:spPr>
              <a:xfrm>
                <a:off x="2663686" y="2831732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路由键</a:t>
                </a:r>
                <a:endParaRPr lang="en-US" altLang="zh-CN" sz="1200" dirty="0"/>
              </a:p>
            </p:txBody>
          </p:sp>
        </p:grp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CCBAC5F-7848-4548-AE95-63D7EE60F3CE}"/>
                </a:ext>
              </a:extLst>
            </p:cNvPr>
            <p:cNvCxnSpPr/>
            <p:nvPr/>
          </p:nvCxnSpPr>
          <p:spPr>
            <a:xfrm>
              <a:off x="1815676" y="1693316"/>
              <a:ext cx="312494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DB270C5-04C4-411A-B01B-50B31E94C507}"/>
              </a:ext>
            </a:extLst>
          </p:cNvPr>
          <p:cNvSpPr/>
          <p:nvPr/>
        </p:nvSpPr>
        <p:spPr>
          <a:xfrm>
            <a:off x="688235" y="3081880"/>
            <a:ext cx="1438275" cy="988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生产者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A454C99-AFB2-4264-B314-1D57E071F9DB}"/>
              </a:ext>
            </a:extLst>
          </p:cNvPr>
          <p:cNvSpPr/>
          <p:nvPr/>
        </p:nvSpPr>
        <p:spPr>
          <a:xfrm>
            <a:off x="688235" y="4960211"/>
            <a:ext cx="1438275" cy="988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生产者</a:t>
            </a:r>
            <a:r>
              <a:rPr lang="en-US" altLang="zh-CN" dirty="0"/>
              <a:t>B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513613A-1430-4D97-8572-F6AE1AF1DA96}"/>
              </a:ext>
            </a:extLst>
          </p:cNvPr>
          <p:cNvSpPr/>
          <p:nvPr/>
        </p:nvSpPr>
        <p:spPr>
          <a:xfrm>
            <a:off x="9513092" y="3081880"/>
            <a:ext cx="1438275" cy="988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消费者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6A7D04F-723B-45B6-B907-AD318FDD6C50}"/>
              </a:ext>
            </a:extLst>
          </p:cNvPr>
          <p:cNvSpPr/>
          <p:nvPr/>
        </p:nvSpPr>
        <p:spPr>
          <a:xfrm>
            <a:off x="9513092" y="4960211"/>
            <a:ext cx="1438275" cy="988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消费者</a:t>
            </a:r>
            <a:r>
              <a:rPr lang="en-US" altLang="zh-CN" dirty="0"/>
              <a:t>B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39C4872-47BE-485E-AB70-F7CA705D46CD}"/>
              </a:ext>
            </a:extLst>
          </p:cNvPr>
          <p:cNvCxnSpPr>
            <a:stCxn id="31" idx="3"/>
            <a:endCxn id="26" idx="1"/>
          </p:cNvCxnSpPr>
          <p:nvPr/>
        </p:nvCxnSpPr>
        <p:spPr>
          <a:xfrm flipV="1">
            <a:off x="2126510" y="5447576"/>
            <a:ext cx="2278972" cy="6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E6C2E3C-B7BD-4E01-9938-CDD1CB427407}"/>
              </a:ext>
            </a:extLst>
          </p:cNvPr>
          <p:cNvCxnSpPr>
            <a:stCxn id="31" idx="3"/>
            <a:endCxn id="12" idx="1"/>
          </p:cNvCxnSpPr>
          <p:nvPr/>
        </p:nvCxnSpPr>
        <p:spPr>
          <a:xfrm flipV="1">
            <a:off x="2126510" y="3578554"/>
            <a:ext cx="2301746" cy="18758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668015A-A5BC-4AB7-84DF-D2B56E9E2BF1}"/>
              </a:ext>
            </a:extLst>
          </p:cNvPr>
          <p:cNvCxnSpPr>
            <a:stCxn id="30" idx="3"/>
            <a:endCxn id="26" idx="1"/>
          </p:cNvCxnSpPr>
          <p:nvPr/>
        </p:nvCxnSpPr>
        <p:spPr>
          <a:xfrm>
            <a:off x="2126510" y="3576111"/>
            <a:ext cx="2278972" cy="18714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8A21732-773C-41B8-9FEF-29B29655DBC1}"/>
              </a:ext>
            </a:extLst>
          </p:cNvPr>
          <p:cNvCxnSpPr>
            <a:stCxn id="33" idx="1"/>
            <a:endCxn id="13" idx="3"/>
          </p:cNvCxnSpPr>
          <p:nvPr/>
        </p:nvCxnSpPr>
        <p:spPr>
          <a:xfrm flipH="1" flipV="1">
            <a:off x="6994642" y="3576335"/>
            <a:ext cx="2518450" cy="18781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12A5D38-3A84-4AF2-ABD5-5142CBB1091E}"/>
              </a:ext>
            </a:extLst>
          </p:cNvPr>
          <p:cNvCxnSpPr>
            <a:stCxn id="32" idx="1"/>
            <a:endCxn id="27" idx="3"/>
          </p:cNvCxnSpPr>
          <p:nvPr/>
        </p:nvCxnSpPr>
        <p:spPr>
          <a:xfrm flipH="1">
            <a:off x="6971868" y="3576111"/>
            <a:ext cx="2541224" cy="18692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1750A25-CDCA-4A97-AB81-923D7F7A96E7}"/>
              </a:ext>
            </a:extLst>
          </p:cNvPr>
          <p:cNvCxnSpPr>
            <a:stCxn id="33" idx="1"/>
            <a:endCxn id="27" idx="3"/>
          </p:cNvCxnSpPr>
          <p:nvPr/>
        </p:nvCxnSpPr>
        <p:spPr>
          <a:xfrm flipH="1" flipV="1">
            <a:off x="6971868" y="5445357"/>
            <a:ext cx="2541224" cy="90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5E2B3A1-1D0B-47CA-AB32-BD220311CB2C}"/>
              </a:ext>
            </a:extLst>
          </p:cNvPr>
          <p:cNvGrpSpPr/>
          <p:nvPr/>
        </p:nvGrpSpPr>
        <p:grpSpPr>
          <a:xfrm>
            <a:off x="2126510" y="3291166"/>
            <a:ext cx="2301746" cy="287388"/>
            <a:chOff x="2126510" y="3291166"/>
            <a:chExt cx="2301746" cy="287388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FCFD581-47F9-47A2-9C59-0F80A453670D}"/>
                </a:ext>
              </a:extLst>
            </p:cNvPr>
            <p:cNvCxnSpPr>
              <a:stCxn id="30" idx="3"/>
              <a:endCxn id="12" idx="1"/>
            </p:cNvCxnSpPr>
            <p:nvPr/>
          </p:nvCxnSpPr>
          <p:spPr>
            <a:xfrm>
              <a:off x="2126510" y="3576111"/>
              <a:ext cx="2301746" cy="24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D111CCD-2450-4A76-864C-77C3F76FDF3F}"/>
                </a:ext>
              </a:extLst>
            </p:cNvPr>
            <p:cNvSpPr txBox="1"/>
            <p:nvPr/>
          </p:nvSpPr>
          <p:spPr>
            <a:xfrm>
              <a:off x="2928359" y="3291166"/>
              <a:ext cx="7757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Channel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603DDDA4-21BF-4423-9B38-F49008EC321F}"/>
              </a:ext>
            </a:extLst>
          </p:cNvPr>
          <p:cNvGrpSpPr/>
          <p:nvPr/>
        </p:nvGrpSpPr>
        <p:grpSpPr>
          <a:xfrm>
            <a:off x="6994642" y="3321757"/>
            <a:ext cx="2518450" cy="276999"/>
            <a:chOff x="6994642" y="3321757"/>
            <a:chExt cx="2518450" cy="276999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F84EEC60-8F04-41A0-9858-33C243C80BDA}"/>
                </a:ext>
              </a:extLst>
            </p:cNvPr>
            <p:cNvCxnSpPr>
              <a:stCxn id="32" idx="1"/>
              <a:endCxn id="13" idx="3"/>
            </p:cNvCxnSpPr>
            <p:nvPr/>
          </p:nvCxnSpPr>
          <p:spPr>
            <a:xfrm flipH="1">
              <a:off x="6994642" y="3576111"/>
              <a:ext cx="2518450" cy="2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8C49F9E-B2C0-48DA-BDEC-44DD7A7F1645}"/>
                </a:ext>
              </a:extLst>
            </p:cNvPr>
            <p:cNvSpPr txBox="1"/>
            <p:nvPr/>
          </p:nvSpPr>
          <p:spPr>
            <a:xfrm>
              <a:off x="7895438" y="3321757"/>
              <a:ext cx="7757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Channel</a:t>
              </a:r>
            </a:p>
          </p:txBody>
        </p:sp>
      </p:grp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9F4BC38-1727-4BAC-8DBC-1A9901C3056D}"/>
              </a:ext>
            </a:extLst>
          </p:cNvPr>
          <p:cNvCxnSpPr/>
          <p:nvPr/>
        </p:nvCxnSpPr>
        <p:spPr>
          <a:xfrm>
            <a:off x="0" y="868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3798F26-12B4-4DE0-9AD9-E0687EA88F32}"/>
              </a:ext>
            </a:extLst>
          </p:cNvPr>
          <p:cNvSpPr txBox="1"/>
          <p:nvPr/>
        </p:nvSpPr>
        <p:spPr>
          <a:xfrm>
            <a:off x="323273" y="4248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通信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193581A7-0CDB-4F7A-8658-05E04A6647CD}"/>
              </a:ext>
            </a:extLst>
          </p:cNvPr>
          <p:cNvGrpSpPr/>
          <p:nvPr/>
        </p:nvGrpSpPr>
        <p:grpSpPr>
          <a:xfrm>
            <a:off x="461817" y="2406474"/>
            <a:ext cx="7038109" cy="3911194"/>
            <a:chOff x="461817" y="2406474"/>
            <a:chExt cx="7038109" cy="3911194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E5B77640-1E77-438C-A32C-5861DB86BD2D}"/>
                </a:ext>
              </a:extLst>
            </p:cNvPr>
            <p:cNvSpPr/>
            <p:nvPr/>
          </p:nvSpPr>
          <p:spPr>
            <a:xfrm>
              <a:off x="461817" y="2406474"/>
              <a:ext cx="7038109" cy="391119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E1C1DA6-5045-4E04-B1BC-E3637D6F32E5}"/>
                </a:ext>
              </a:extLst>
            </p:cNvPr>
            <p:cNvSpPr txBox="1"/>
            <p:nvPr/>
          </p:nvSpPr>
          <p:spPr>
            <a:xfrm>
              <a:off x="2968774" y="2437269"/>
              <a:ext cx="816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Producer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E6545FF-8BD5-48AF-AE58-5B2695EA5BC3}"/>
              </a:ext>
            </a:extLst>
          </p:cNvPr>
          <p:cNvGrpSpPr/>
          <p:nvPr/>
        </p:nvGrpSpPr>
        <p:grpSpPr>
          <a:xfrm>
            <a:off x="6027393" y="2766138"/>
            <a:ext cx="5259443" cy="3182529"/>
            <a:chOff x="6027393" y="2766138"/>
            <a:chExt cx="5259443" cy="3182529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5D465B77-DA6F-470E-8635-4625D471EB33}"/>
                </a:ext>
              </a:extLst>
            </p:cNvPr>
            <p:cNvSpPr/>
            <p:nvPr/>
          </p:nvSpPr>
          <p:spPr>
            <a:xfrm>
              <a:off x="6027393" y="3051447"/>
              <a:ext cx="5259443" cy="2897220"/>
            </a:xfrm>
            <a:prstGeom prst="round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4CB5487E-593A-4671-AFCC-79BD1E9633A1}"/>
                </a:ext>
              </a:extLst>
            </p:cNvPr>
            <p:cNvSpPr txBox="1"/>
            <p:nvPr/>
          </p:nvSpPr>
          <p:spPr>
            <a:xfrm>
              <a:off x="8358641" y="2766138"/>
              <a:ext cx="816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Consume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53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9F4BC38-1727-4BAC-8DBC-1A9901C3056D}"/>
              </a:ext>
            </a:extLst>
          </p:cNvPr>
          <p:cNvCxnSpPr/>
          <p:nvPr/>
        </p:nvCxnSpPr>
        <p:spPr>
          <a:xfrm>
            <a:off x="0" y="868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3798F26-12B4-4DE0-9AD9-E0687EA88F32}"/>
              </a:ext>
            </a:extLst>
          </p:cNvPr>
          <p:cNvSpPr txBox="1"/>
          <p:nvPr/>
        </p:nvSpPr>
        <p:spPr>
          <a:xfrm>
            <a:off x="323273" y="4248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通道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CFA7CB9-2445-4E07-9139-CB0DBB5BC973}"/>
              </a:ext>
            </a:extLst>
          </p:cNvPr>
          <p:cNvSpPr/>
          <p:nvPr/>
        </p:nvSpPr>
        <p:spPr>
          <a:xfrm>
            <a:off x="2004291" y="2863273"/>
            <a:ext cx="2087418" cy="1154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F7C4BB9-71C8-4D05-A894-5E506D95430B}"/>
              </a:ext>
            </a:extLst>
          </p:cNvPr>
          <p:cNvSpPr/>
          <p:nvPr/>
        </p:nvSpPr>
        <p:spPr>
          <a:xfrm>
            <a:off x="6377709" y="1380837"/>
            <a:ext cx="2087418" cy="1154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事务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DDCD72B5-EEBE-4065-A253-B098AD851C9E}"/>
              </a:ext>
            </a:extLst>
          </p:cNvPr>
          <p:cNvSpPr/>
          <p:nvPr/>
        </p:nvSpPr>
        <p:spPr>
          <a:xfrm>
            <a:off x="6377709" y="4017817"/>
            <a:ext cx="2087418" cy="1154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发布确认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643E10E-8053-4F7B-B6EA-23ABA4D754E5}"/>
              </a:ext>
            </a:extLst>
          </p:cNvPr>
          <p:cNvCxnSpPr>
            <a:stCxn id="2" idx="3"/>
            <a:endCxn id="49" idx="1"/>
          </p:cNvCxnSpPr>
          <p:nvPr/>
        </p:nvCxnSpPr>
        <p:spPr>
          <a:xfrm flipV="1">
            <a:off x="4091709" y="1958109"/>
            <a:ext cx="2286000" cy="148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4583495-8000-40A4-A6C4-BFB87D9E19A9}"/>
              </a:ext>
            </a:extLst>
          </p:cNvPr>
          <p:cNvCxnSpPr>
            <a:stCxn id="2" idx="3"/>
            <a:endCxn id="55" idx="1"/>
          </p:cNvCxnSpPr>
          <p:nvPr/>
        </p:nvCxnSpPr>
        <p:spPr>
          <a:xfrm>
            <a:off x="4091709" y="3440545"/>
            <a:ext cx="2286000" cy="115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7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3EAFED6-7A42-49A6-9F5C-98DA3397941B}"/>
              </a:ext>
            </a:extLst>
          </p:cNvPr>
          <p:cNvCxnSpPr/>
          <p:nvPr/>
        </p:nvCxnSpPr>
        <p:spPr>
          <a:xfrm>
            <a:off x="0" y="868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BAEEA70-53DA-49BE-8C86-7487BCE4BDB2}"/>
              </a:ext>
            </a:extLst>
          </p:cNvPr>
          <p:cNvSpPr txBox="1"/>
          <p:nvPr/>
        </p:nvSpPr>
        <p:spPr>
          <a:xfrm>
            <a:off x="323273" y="424873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生产者关系 </a:t>
            </a:r>
            <a:r>
              <a:rPr lang="en-US" altLang="zh-CN" dirty="0"/>
              <a:t>– </a:t>
            </a:r>
            <a:r>
              <a:rPr lang="zh-CN" altLang="en-US" dirty="0"/>
              <a:t>多个连接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8F0E8A2-565D-4813-9052-04FD6CF62D44}"/>
              </a:ext>
            </a:extLst>
          </p:cNvPr>
          <p:cNvSpPr/>
          <p:nvPr/>
        </p:nvSpPr>
        <p:spPr>
          <a:xfrm>
            <a:off x="870535" y="2597718"/>
            <a:ext cx="1080654" cy="6373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生产者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10C30B79-2325-419F-9805-CE8DBC96B071}"/>
              </a:ext>
            </a:extLst>
          </p:cNvPr>
          <p:cNvSpPr/>
          <p:nvPr/>
        </p:nvSpPr>
        <p:spPr>
          <a:xfrm>
            <a:off x="6243771" y="2154375"/>
            <a:ext cx="1380836" cy="6373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</a:t>
            </a:r>
          </a:p>
          <a:p>
            <a:pPr algn="ctr"/>
            <a:r>
              <a:rPr lang="en-US" altLang="zh-CN" dirty="0"/>
              <a:t>Admin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505C693-C606-405C-901B-B640BDB4F3BB}"/>
              </a:ext>
            </a:extLst>
          </p:cNvPr>
          <p:cNvSpPr/>
          <p:nvPr/>
        </p:nvSpPr>
        <p:spPr>
          <a:xfrm>
            <a:off x="9453419" y="1392373"/>
            <a:ext cx="1380836" cy="6373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</a:p>
          <a:p>
            <a:pPr algn="ctr"/>
            <a:r>
              <a:rPr lang="en-US" altLang="zh-CN" dirty="0"/>
              <a:t>Exchange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289D36E-A19C-4E03-A05F-C52CD888C5F8}"/>
              </a:ext>
            </a:extLst>
          </p:cNvPr>
          <p:cNvSpPr/>
          <p:nvPr/>
        </p:nvSpPr>
        <p:spPr>
          <a:xfrm>
            <a:off x="9497291" y="2916377"/>
            <a:ext cx="1380836" cy="6373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AE32B0C-0FE5-4246-A76D-F2A54F298E57}"/>
              </a:ext>
            </a:extLst>
          </p:cNvPr>
          <p:cNvSpPr/>
          <p:nvPr/>
        </p:nvSpPr>
        <p:spPr>
          <a:xfrm>
            <a:off x="9453419" y="2154375"/>
            <a:ext cx="1380836" cy="6373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Binding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4CCED5B-9C46-432B-AFBD-FC9AFEB38DCC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1951189" y="2916370"/>
            <a:ext cx="13161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6AEBC13-6E94-4922-9086-87DFB3349E37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 flipV="1">
            <a:off x="4648200" y="2473027"/>
            <a:ext cx="1595571" cy="44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891A7FE-C379-4D9D-B2BE-7495042BDE5D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 flipV="1">
            <a:off x="7624607" y="1711025"/>
            <a:ext cx="1828812" cy="76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A12A481-FC23-4623-AF0F-A1A275309956}"/>
              </a:ext>
            </a:extLst>
          </p:cNvPr>
          <p:cNvCxnSpPr>
            <a:stCxn id="52" idx="3"/>
            <a:endCxn id="55" idx="1"/>
          </p:cNvCxnSpPr>
          <p:nvPr/>
        </p:nvCxnSpPr>
        <p:spPr>
          <a:xfrm>
            <a:off x="7624607" y="2473027"/>
            <a:ext cx="1872684" cy="76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34F586E-0F8E-4FC9-93AA-B47C9E23C5A4}"/>
              </a:ext>
            </a:extLst>
          </p:cNvPr>
          <p:cNvCxnSpPr>
            <a:stCxn id="52" idx="3"/>
            <a:endCxn id="56" idx="1"/>
          </p:cNvCxnSpPr>
          <p:nvPr/>
        </p:nvCxnSpPr>
        <p:spPr>
          <a:xfrm>
            <a:off x="7624607" y="2473027"/>
            <a:ext cx="1828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237CBEA-3594-4345-8505-2ABD463AADA0}"/>
              </a:ext>
            </a:extLst>
          </p:cNvPr>
          <p:cNvCxnSpPr>
            <a:stCxn id="51" idx="3"/>
            <a:endCxn id="57" idx="1"/>
          </p:cNvCxnSpPr>
          <p:nvPr/>
        </p:nvCxnSpPr>
        <p:spPr>
          <a:xfrm>
            <a:off x="4648200" y="2916370"/>
            <a:ext cx="1595571" cy="443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A2CB7D34-F800-407E-8A92-143AE2A8E319}"/>
              </a:ext>
            </a:extLst>
          </p:cNvPr>
          <p:cNvSpPr/>
          <p:nvPr/>
        </p:nvSpPr>
        <p:spPr>
          <a:xfrm>
            <a:off x="6310735" y="5010714"/>
            <a:ext cx="1380836" cy="6373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</a:t>
            </a:r>
          </a:p>
          <a:p>
            <a:pPr algn="ctr"/>
            <a:r>
              <a:rPr lang="en-US" altLang="zh-CN" dirty="0"/>
              <a:t>Admin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5B5FC37C-B4AD-41A8-8F95-1CACE0374149}"/>
              </a:ext>
            </a:extLst>
          </p:cNvPr>
          <p:cNvSpPr/>
          <p:nvPr/>
        </p:nvSpPr>
        <p:spPr>
          <a:xfrm>
            <a:off x="9520383" y="4248712"/>
            <a:ext cx="1380836" cy="6373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</a:p>
          <a:p>
            <a:pPr algn="ctr"/>
            <a:r>
              <a:rPr lang="en-US" altLang="zh-CN" dirty="0"/>
              <a:t>Exchange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B52FF688-5707-41F6-A77E-4FF923240CEE}"/>
              </a:ext>
            </a:extLst>
          </p:cNvPr>
          <p:cNvSpPr/>
          <p:nvPr/>
        </p:nvSpPr>
        <p:spPr>
          <a:xfrm>
            <a:off x="9564255" y="5772716"/>
            <a:ext cx="1380836" cy="6373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</a:t>
            </a: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ABBB5B00-17B6-47E1-AEA9-3DA845AEDC94}"/>
              </a:ext>
            </a:extLst>
          </p:cNvPr>
          <p:cNvSpPr/>
          <p:nvPr/>
        </p:nvSpPr>
        <p:spPr>
          <a:xfrm>
            <a:off x="9520383" y="5010714"/>
            <a:ext cx="1380836" cy="6373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Binding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AB274BA-AB36-4C05-81BE-55FEA37EAEDB}"/>
              </a:ext>
            </a:extLst>
          </p:cNvPr>
          <p:cNvCxnSpPr>
            <a:stCxn id="82" idx="3"/>
            <a:endCxn id="83" idx="1"/>
          </p:cNvCxnSpPr>
          <p:nvPr/>
        </p:nvCxnSpPr>
        <p:spPr>
          <a:xfrm flipV="1">
            <a:off x="4715164" y="5329366"/>
            <a:ext cx="1595571" cy="44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0171929-F461-4A7C-883E-EE6D769AA1A8}"/>
              </a:ext>
            </a:extLst>
          </p:cNvPr>
          <p:cNvCxnSpPr>
            <a:stCxn id="83" idx="3"/>
            <a:endCxn id="84" idx="1"/>
          </p:cNvCxnSpPr>
          <p:nvPr/>
        </p:nvCxnSpPr>
        <p:spPr>
          <a:xfrm flipV="1">
            <a:off x="7691571" y="4567364"/>
            <a:ext cx="1828812" cy="76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9875FDB-8B87-4E03-B757-C6A35D7EB6B8}"/>
              </a:ext>
            </a:extLst>
          </p:cNvPr>
          <p:cNvCxnSpPr>
            <a:stCxn id="83" idx="3"/>
            <a:endCxn id="85" idx="1"/>
          </p:cNvCxnSpPr>
          <p:nvPr/>
        </p:nvCxnSpPr>
        <p:spPr>
          <a:xfrm>
            <a:off x="7691571" y="5329366"/>
            <a:ext cx="1872684" cy="76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10B614B-5D0D-439C-85BC-2EE5A808402E}"/>
              </a:ext>
            </a:extLst>
          </p:cNvPr>
          <p:cNvCxnSpPr>
            <a:stCxn id="83" idx="3"/>
            <a:endCxn id="86" idx="1"/>
          </p:cNvCxnSpPr>
          <p:nvPr/>
        </p:nvCxnSpPr>
        <p:spPr>
          <a:xfrm>
            <a:off x="7691571" y="5329366"/>
            <a:ext cx="1828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4E445DD-203A-4AB5-BC85-2C87021E524F}"/>
              </a:ext>
            </a:extLst>
          </p:cNvPr>
          <p:cNvCxnSpPr>
            <a:stCxn id="82" idx="3"/>
            <a:endCxn id="87" idx="1"/>
          </p:cNvCxnSpPr>
          <p:nvPr/>
        </p:nvCxnSpPr>
        <p:spPr>
          <a:xfrm>
            <a:off x="4715164" y="5772709"/>
            <a:ext cx="1595571" cy="443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B168EFA5-9A81-4E32-9212-48763631CF70}"/>
              </a:ext>
            </a:extLst>
          </p:cNvPr>
          <p:cNvSpPr/>
          <p:nvPr/>
        </p:nvSpPr>
        <p:spPr>
          <a:xfrm>
            <a:off x="870535" y="5454057"/>
            <a:ext cx="1080654" cy="6373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生产者</a:t>
            </a:r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2081F46-D738-4FA1-BA32-920C96CA7A71}"/>
              </a:ext>
            </a:extLst>
          </p:cNvPr>
          <p:cNvCxnSpPr>
            <a:stCxn id="93" idx="3"/>
            <a:endCxn id="51" idx="1"/>
          </p:cNvCxnSpPr>
          <p:nvPr/>
        </p:nvCxnSpPr>
        <p:spPr>
          <a:xfrm flipV="1">
            <a:off x="1951189" y="2916370"/>
            <a:ext cx="1316175" cy="28563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21817B02-8208-4AAC-A4A4-B8CFFB2EF27B}"/>
              </a:ext>
            </a:extLst>
          </p:cNvPr>
          <p:cNvCxnSpPr>
            <a:cxnSpLocks/>
            <a:stCxn id="50" idx="3"/>
            <a:endCxn id="82" idx="1"/>
          </p:cNvCxnSpPr>
          <p:nvPr/>
        </p:nvCxnSpPr>
        <p:spPr>
          <a:xfrm>
            <a:off x="1951189" y="2916370"/>
            <a:ext cx="1383139" cy="28563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1E4E71B1-5FC7-4C3B-9DC7-B3D41988B1F0}"/>
              </a:ext>
            </a:extLst>
          </p:cNvPr>
          <p:cNvCxnSpPr>
            <a:stCxn id="93" idx="3"/>
            <a:endCxn id="82" idx="1"/>
          </p:cNvCxnSpPr>
          <p:nvPr/>
        </p:nvCxnSpPr>
        <p:spPr>
          <a:xfrm>
            <a:off x="1951189" y="5772709"/>
            <a:ext cx="13831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6D5B38EA-3603-4717-A267-15D2AFF0A21E}"/>
              </a:ext>
            </a:extLst>
          </p:cNvPr>
          <p:cNvSpPr/>
          <p:nvPr/>
        </p:nvSpPr>
        <p:spPr>
          <a:xfrm>
            <a:off x="471058" y="1154545"/>
            <a:ext cx="1847273" cy="555104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D496F64F-5893-4BBF-A7B4-0944C05D6C28}"/>
              </a:ext>
            </a:extLst>
          </p:cNvPr>
          <p:cNvSpPr/>
          <p:nvPr/>
        </p:nvSpPr>
        <p:spPr>
          <a:xfrm>
            <a:off x="2325259" y="3997031"/>
            <a:ext cx="9391064" cy="270856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541E109-156E-4740-BCAF-FFA7A707712F}"/>
              </a:ext>
            </a:extLst>
          </p:cNvPr>
          <p:cNvSpPr/>
          <p:nvPr/>
        </p:nvSpPr>
        <p:spPr>
          <a:xfrm>
            <a:off x="2329878" y="1149929"/>
            <a:ext cx="9391064" cy="285634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7898E66-81CC-440C-B377-B44C971C57F4}"/>
              </a:ext>
            </a:extLst>
          </p:cNvPr>
          <p:cNvSpPr txBox="1"/>
          <p:nvPr/>
        </p:nvSpPr>
        <p:spPr>
          <a:xfrm>
            <a:off x="4741699" y="1154559"/>
            <a:ext cx="2092239" cy="369332"/>
          </a:xfrm>
          <a:prstGeom prst="rect">
            <a:avLst/>
          </a:prstGeom>
          <a:noFill/>
          <a:ln w="31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RabbitMQ Server A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F2669A6-6453-4148-8227-351BFD2B73F1}"/>
              </a:ext>
            </a:extLst>
          </p:cNvPr>
          <p:cNvSpPr txBox="1"/>
          <p:nvPr/>
        </p:nvSpPr>
        <p:spPr>
          <a:xfrm>
            <a:off x="4648200" y="4008626"/>
            <a:ext cx="2073003" cy="369332"/>
          </a:xfrm>
          <a:prstGeom prst="rect">
            <a:avLst/>
          </a:prstGeom>
          <a:noFill/>
          <a:ln w="31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RabbitMQ Server B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24BC38D-98F0-464A-A25D-B8B42B7B2328}"/>
              </a:ext>
            </a:extLst>
          </p:cNvPr>
          <p:cNvSpPr txBox="1"/>
          <p:nvPr/>
        </p:nvSpPr>
        <p:spPr>
          <a:xfrm>
            <a:off x="865712" y="1154661"/>
            <a:ext cx="1083951" cy="369332"/>
          </a:xfrm>
          <a:prstGeom prst="rect">
            <a:avLst/>
          </a:prstGeom>
          <a:noFill/>
          <a:ln w="31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Producer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13C430A7-CE74-4091-9970-7CFFF3F32D3A}"/>
              </a:ext>
            </a:extLst>
          </p:cNvPr>
          <p:cNvSpPr txBox="1"/>
          <p:nvPr/>
        </p:nvSpPr>
        <p:spPr>
          <a:xfrm>
            <a:off x="8319636" y="2274417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Exchange</a:t>
            </a:r>
            <a:endParaRPr lang="zh-CN" altLang="en-US" sz="10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8F9B4C9E-B2D1-4564-A4E8-E87847B682C4}"/>
              </a:ext>
            </a:extLst>
          </p:cNvPr>
          <p:cNvSpPr txBox="1"/>
          <p:nvPr/>
        </p:nvSpPr>
        <p:spPr>
          <a:xfrm>
            <a:off x="8374275" y="2406944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Queue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5132978-8E1A-42C7-A083-AE163AF34582}"/>
              </a:ext>
            </a:extLst>
          </p:cNvPr>
          <p:cNvSpPr txBox="1"/>
          <p:nvPr/>
        </p:nvSpPr>
        <p:spPr>
          <a:xfrm>
            <a:off x="8398148" y="5133085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Exchange</a:t>
            </a:r>
            <a:endParaRPr lang="zh-CN" altLang="en-US" sz="100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F45AA6B9-9A78-484D-ADD1-9C9E2946F81C}"/>
              </a:ext>
            </a:extLst>
          </p:cNvPr>
          <p:cNvSpPr txBox="1"/>
          <p:nvPr/>
        </p:nvSpPr>
        <p:spPr>
          <a:xfrm>
            <a:off x="8452787" y="5265612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Queue</a:t>
            </a: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DE9A95C7-A000-45CA-B647-0EFE3CA0577E}"/>
              </a:ext>
            </a:extLst>
          </p:cNvPr>
          <p:cNvGrpSpPr/>
          <p:nvPr/>
        </p:nvGrpSpPr>
        <p:grpSpPr>
          <a:xfrm>
            <a:off x="3267364" y="1899488"/>
            <a:ext cx="1794179" cy="1335534"/>
            <a:chOff x="3267364" y="1899488"/>
            <a:chExt cx="1794179" cy="1335534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44F64DAB-CD90-444C-8930-4938B48D41B8}"/>
                </a:ext>
              </a:extLst>
            </p:cNvPr>
            <p:cNvSpPr/>
            <p:nvPr/>
          </p:nvSpPr>
          <p:spPr>
            <a:xfrm>
              <a:off x="3267364" y="2597718"/>
              <a:ext cx="1380836" cy="63730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Connection</a:t>
              </a:r>
            </a:p>
            <a:p>
              <a:pPr algn="ctr"/>
              <a:r>
                <a:rPr lang="en-US" altLang="zh-CN" dirty="0"/>
                <a:t>Factory A</a:t>
              </a:r>
            </a:p>
          </p:txBody>
        </p:sp>
        <p:sp>
          <p:nvSpPr>
            <p:cNvPr id="112" name="对话气泡: 圆角矩形 111">
              <a:extLst>
                <a:ext uri="{FF2B5EF4-FFF2-40B4-BE49-F238E27FC236}">
                  <a16:creationId xmlns:a16="http://schemas.microsoft.com/office/drawing/2014/main" id="{17761507-123D-4876-B4FB-BA11243A54CE}"/>
                </a:ext>
              </a:extLst>
            </p:cNvPr>
            <p:cNvSpPr/>
            <p:nvPr/>
          </p:nvSpPr>
          <p:spPr>
            <a:xfrm>
              <a:off x="4147143" y="1899488"/>
              <a:ext cx="914400" cy="612648"/>
            </a:xfrm>
            <a:prstGeom prst="wedgeRoundRectCallou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000" dirty="0"/>
                <a:t>Host</a:t>
              </a:r>
            </a:p>
            <a:p>
              <a:r>
                <a:rPr lang="en-US" altLang="zh-CN" sz="1000" dirty="0"/>
                <a:t>Port</a:t>
              </a:r>
            </a:p>
            <a:p>
              <a:r>
                <a:rPr lang="en-US" altLang="zh-CN" sz="1000" dirty="0" err="1"/>
                <a:t>VirtalHost</a:t>
              </a:r>
              <a:endParaRPr lang="en-US" altLang="zh-CN" sz="1000" dirty="0"/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44F930E7-A761-44FB-89D2-20801F6387AE}"/>
              </a:ext>
            </a:extLst>
          </p:cNvPr>
          <p:cNvGrpSpPr/>
          <p:nvPr/>
        </p:nvGrpSpPr>
        <p:grpSpPr>
          <a:xfrm>
            <a:off x="3334328" y="4756599"/>
            <a:ext cx="1736419" cy="1334762"/>
            <a:chOff x="3334328" y="4756599"/>
            <a:chExt cx="1736419" cy="1334762"/>
          </a:xfrm>
        </p:grpSpPr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14802C65-A78A-40A0-98AF-7D0D0C31ACC5}"/>
                </a:ext>
              </a:extLst>
            </p:cNvPr>
            <p:cNvSpPr/>
            <p:nvPr/>
          </p:nvSpPr>
          <p:spPr>
            <a:xfrm>
              <a:off x="3334328" y="5454057"/>
              <a:ext cx="1380836" cy="63730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Connection</a:t>
              </a:r>
            </a:p>
            <a:p>
              <a:pPr algn="ctr"/>
              <a:r>
                <a:rPr lang="en-US" altLang="zh-CN" dirty="0"/>
                <a:t>Factory B</a:t>
              </a:r>
            </a:p>
          </p:txBody>
        </p:sp>
        <p:sp>
          <p:nvSpPr>
            <p:cNvPr id="113" name="对话气泡: 圆角矩形 112">
              <a:extLst>
                <a:ext uri="{FF2B5EF4-FFF2-40B4-BE49-F238E27FC236}">
                  <a16:creationId xmlns:a16="http://schemas.microsoft.com/office/drawing/2014/main" id="{38282492-A83A-4B84-BF3F-CDF77DC52E35}"/>
                </a:ext>
              </a:extLst>
            </p:cNvPr>
            <p:cNvSpPr/>
            <p:nvPr/>
          </p:nvSpPr>
          <p:spPr>
            <a:xfrm>
              <a:off x="4156347" y="4756599"/>
              <a:ext cx="914400" cy="612648"/>
            </a:xfrm>
            <a:prstGeom prst="wedgeRoundRectCallou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000" dirty="0"/>
                <a:t>Host</a:t>
              </a:r>
            </a:p>
            <a:p>
              <a:r>
                <a:rPr lang="en-US" altLang="zh-CN" sz="1000" dirty="0"/>
                <a:t>Port</a:t>
              </a:r>
            </a:p>
            <a:p>
              <a:r>
                <a:rPr lang="en-US" altLang="zh-CN" sz="1000" dirty="0" err="1"/>
                <a:t>VirtalHost</a:t>
              </a:r>
              <a:endParaRPr lang="en-US" altLang="zh-CN" sz="1000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D549B0A6-60A1-4476-906A-3A5A4192F63F}"/>
              </a:ext>
            </a:extLst>
          </p:cNvPr>
          <p:cNvGrpSpPr/>
          <p:nvPr/>
        </p:nvGrpSpPr>
        <p:grpSpPr>
          <a:xfrm>
            <a:off x="6243771" y="3041075"/>
            <a:ext cx="2740881" cy="903693"/>
            <a:chOff x="6243771" y="3041075"/>
            <a:chExt cx="2740881" cy="903693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B5423E0A-4A40-42B1-A7EF-B096E42ABD47}"/>
                </a:ext>
              </a:extLst>
            </p:cNvPr>
            <p:cNvSpPr/>
            <p:nvPr/>
          </p:nvSpPr>
          <p:spPr>
            <a:xfrm>
              <a:off x="6243771" y="3041075"/>
              <a:ext cx="1380836" cy="63730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Rabbit</a:t>
              </a:r>
            </a:p>
            <a:p>
              <a:pPr algn="ctr"/>
              <a:r>
                <a:rPr lang="en-US" altLang="zh-CN" dirty="0"/>
                <a:t>Template</a:t>
              </a:r>
            </a:p>
          </p:txBody>
        </p:sp>
        <p:sp>
          <p:nvSpPr>
            <p:cNvPr id="114" name="对话气泡: 圆角矩形 113">
              <a:extLst>
                <a:ext uri="{FF2B5EF4-FFF2-40B4-BE49-F238E27FC236}">
                  <a16:creationId xmlns:a16="http://schemas.microsoft.com/office/drawing/2014/main" id="{03CAD36A-70EB-4794-BAB1-AD0A5A579892}"/>
                </a:ext>
              </a:extLst>
            </p:cNvPr>
            <p:cNvSpPr/>
            <p:nvPr/>
          </p:nvSpPr>
          <p:spPr>
            <a:xfrm>
              <a:off x="7793920" y="3332120"/>
              <a:ext cx="1190732" cy="612648"/>
            </a:xfrm>
            <a:prstGeom prst="wedgeRoundRectCallout">
              <a:avLst>
                <a:gd name="adj1" fmla="val -64267"/>
                <a:gd name="adj2" fmla="val -27957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000" dirty="0" err="1"/>
                <a:t>ConfirmCallback</a:t>
              </a:r>
              <a:endParaRPr lang="en-US" altLang="zh-CN" sz="1000" dirty="0"/>
            </a:p>
            <a:p>
              <a:r>
                <a:rPr lang="en-US" altLang="zh-CN" sz="1000" dirty="0" err="1"/>
                <a:t>ReturnCallback</a:t>
              </a:r>
              <a:endParaRPr lang="en-US" altLang="zh-CN" sz="1000" dirty="0"/>
            </a:p>
            <a:p>
              <a:r>
                <a:rPr lang="en-US" altLang="zh-CN" sz="1000" dirty="0" err="1"/>
                <a:t>RecoverCallback</a:t>
              </a:r>
              <a:endParaRPr lang="en-US" altLang="zh-CN" sz="1000" dirty="0"/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C9ACB772-B05B-4D9B-868E-96DEAA7DD0FD}"/>
              </a:ext>
            </a:extLst>
          </p:cNvPr>
          <p:cNvGrpSpPr/>
          <p:nvPr/>
        </p:nvGrpSpPr>
        <p:grpSpPr>
          <a:xfrm>
            <a:off x="6310735" y="5897414"/>
            <a:ext cx="2746654" cy="705016"/>
            <a:chOff x="6310735" y="5897414"/>
            <a:chExt cx="2746654" cy="705016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D13C8482-6D10-420C-AE9D-2A6E0C75D438}"/>
                </a:ext>
              </a:extLst>
            </p:cNvPr>
            <p:cNvSpPr/>
            <p:nvPr/>
          </p:nvSpPr>
          <p:spPr>
            <a:xfrm>
              <a:off x="6310735" y="5897414"/>
              <a:ext cx="1380836" cy="63730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Rabbit</a:t>
              </a:r>
            </a:p>
            <a:p>
              <a:pPr algn="ctr"/>
              <a:r>
                <a:rPr lang="en-US" altLang="zh-CN" dirty="0"/>
                <a:t>Template</a:t>
              </a:r>
            </a:p>
          </p:txBody>
        </p:sp>
        <p:sp>
          <p:nvSpPr>
            <p:cNvPr id="115" name="对话气泡: 圆角矩形 114">
              <a:extLst>
                <a:ext uri="{FF2B5EF4-FFF2-40B4-BE49-F238E27FC236}">
                  <a16:creationId xmlns:a16="http://schemas.microsoft.com/office/drawing/2014/main" id="{9CEE4FAF-64DE-4368-9A03-D4844888E176}"/>
                </a:ext>
              </a:extLst>
            </p:cNvPr>
            <p:cNvSpPr/>
            <p:nvPr/>
          </p:nvSpPr>
          <p:spPr>
            <a:xfrm>
              <a:off x="7866657" y="5989782"/>
              <a:ext cx="1190732" cy="612648"/>
            </a:xfrm>
            <a:prstGeom prst="wedgeRoundRectCallout">
              <a:avLst>
                <a:gd name="adj1" fmla="val -64267"/>
                <a:gd name="adj2" fmla="val -27957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000" dirty="0" err="1"/>
                <a:t>ConfirmCallback</a:t>
              </a:r>
              <a:endParaRPr lang="en-US" altLang="zh-CN" sz="1000" dirty="0"/>
            </a:p>
            <a:p>
              <a:r>
                <a:rPr lang="en-US" altLang="zh-CN" sz="1000" dirty="0" err="1"/>
                <a:t>ReturnCallback</a:t>
              </a:r>
              <a:endParaRPr lang="en-US" altLang="zh-CN" sz="1000" dirty="0"/>
            </a:p>
            <a:p>
              <a:r>
                <a:rPr lang="en-US" altLang="zh-CN" sz="1000" dirty="0" err="1"/>
                <a:t>RecoverCallback</a:t>
              </a:r>
              <a:endParaRPr lang="en-US" altLang="zh-CN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676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3EAFED6-7A42-49A6-9F5C-98DA3397941B}"/>
              </a:ext>
            </a:extLst>
          </p:cNvPr>
          <p:cNvCxnSpPr/>
          <p:nvPr/>
        </p:nvCxnSpPr>
        <p:spPr>
          <a:xfrm>
            <a:off x="0" y="86821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BAEEA70-53DA-49BE-8C86-7487BCE4BDB2}"/>
              </a:ext>
            </a:extLst>
          </p:cNvPr>
          <p:cNvSpPr txBox="1"/>
          <p:nvPr/>
        </p:nvSpPr>
        <p:spPr>
          <a:xfrm>
            <a:off x="323273" y="424873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消费者关系 </a:t>
            </a:r>
            <a:r>
              <a:rPr lang="en-US" altLang="zh-CN" dirty="0"/>
              <a:t>– </a:t>
            </a:r>
            <a:r>
              <a:rPr lang="zh-CN" altLang="en-US" dirty="0"/>
              <a:t>多个连接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8F0E8A2-565D-4813-9052-04FD6CF62D44}"/>
              </a:ext>
            </a:extLst>
          </p:cNvPr>
          <p:cNvSpPr/>
          <p:nvPr/>
        </p:nvSpPr>
        <p:spPr>
          <a:xfrm>
            <a:off x="870535" y="2283694"/>
            <a:ext cx="1080654" cy="6373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消费者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289D36E-A19C-4E03-A05F-C52CD888C5F8}"/>
              </a:ext>
            </a:extLst>
          </p:cNvPr>
          <p:cNvSpPr/>
          <p:nvPr/>
        </p:nvSpPr>
        <p:spPr>
          <a:xfrm>
            <a:off x="9564255" y="1451248"/>
            <a:ext cx="1380836" cy="6373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 A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4CCED5B-9C46-432B-AFBD-FC9AFEB38DCC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1951189" y="2602346"/>
            <a:ext cx="13161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237CBEA-3594-4345-8505-2ABD463AADA0}"/>
              </a:ext>
            </a:extLst>
          </p:cNvPr>
          <p:cNvCxnSpPr>
            <a:stCxn id="51" idx="3"/>
            <a:endCxn id="57" idx="1"/>
          </p:cNvCxnSpPr>
          <p:nvPr/>
        </p:nvCxnSpPr>
        <p:spPr>
          <a:xfrm flipV="1">
            <a:off x="4648200" y="2593141"/>
            <a:ext cx="1595571" cy="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B168EFA5-9A81-4E32-9212-48763631CF70}"/>
              </a:ext>
            </a:extLst>
          </p:cNvPr>
          <p:cNvSpPr/>
          <p:nvPr/>
        </p:nvSpPr>
        <p:spPr>
          <a:xfrm>
            <a:off x="870535" y="5084610"/>
            <a:ext cx="1080654" cy="6373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消费者</a:t>
            </a:r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2081F46-D738-4FA1-BA32-920C96CA7A71}"/>
              </a:ext>
            </a:extLst>
          </p:cNvPr>
          <p:cNvCxnSpPr>
            <a:stCxn id="93" idx="3"/>
            <a:endCxn id="51" idx="1"/>
          </p:cNvCxnSpPr>
          <p:nvPr/>
        </p:nvCxnSpPr>
        <p:spPr>
          <a:xfrm flipV="1">
            <a:off x="1951189" y="2602346"/>
            <a:ext cx="1316175" cy="2800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21817B02-8208-4AAC-A4A4-B8CFFB2EF27B}"/>
              </a:ext>
            </a:extLst>
          </p:cNvPr>
          <p:cNvCxnSpPr>
            <a:cxnSpLocks/>
            <a:stCxn id="50" idx="3"/>
            <a:endCxn id="82" idx="1"/>
          </p:cNvCxnSpPr>
          <p:nvPr/>
        </p:nvCxnSpPr>
        <p:spPr>
          <a:xfrm>
            <a:off x="1951189" y="2602346"/>
            <a:ext cx="1383139" cy="2800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1E4E71B1-5FC7-4C3B-9DC7-B3D41988B1F0}"/>
              </a:ext>
            </a:extLst>
          </p:cNvPr>
          <p:cNvCxnSpPr>
            <a:stCxn id="93" idx="3"/>
            <a:endCxn id="82" idx="1"/>
          </p:cNvCxnSpPr>
          <p:nvPr/>
        </p:nvCxnSpPr>
        <p:spPr>
          <a:xfrm>
            <a:off x="1951189" y="5403262"/>
            <a:ext cx="13831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6D5B38EA-3603-4717-A267-15D2AFF0A21E}"/>
              </a:ext>
            </a:extLst>
          </p:cNvPr>
          <p:cNvSpPr/>
          <p:nvPr/>
        </p:nvSpPr>
        <p:spPr>
          <a:xfrm>
            <a:off x="471058" y="1154545"/>
            <a:ext cx="1847273" cy="555104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D496F64F-5893-4BBF-A7B4-0944C05D6C28}"/>
              </a:ext>
            </a:extLst>
          </p:cNvPr>
          <p:cNvSpPr/>
          <p:nvPr/>
        </p:nvSpPr>
        <p:spPr>
          <a:xfrm>
            <a:off x="2325259" y="3997031"/>
            <a:ext cx="9391064" cy="270856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541E109-156E-4740-BCAF-FFA7A707712F}"/>
              </a:ext>
            </a:extLst>
          </p:cNvPr>
          <p:cNvSpPr/>
          <p:nvPr/>
        </p:nvSpPr>
        <p:spPr>
          <a:xfrm>
            <a:off x="2329878" y="1149929"/>
            <a:ext cx="9391064" cy="285634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7898E66-81CC-440C-B377-B44C971C57F4}"/>
              </a:ext>
            </a:extLst>
          </p:cNvPr>
          <p:cNvSpPr txBox="1"/>
          <p:nvPr/>
        </p:nvSpPr>
        <p:spPr>
          <a:xfrm>
            <a:off x="5739226" y="1154559"/>
            <a:ext cx="2092239" cy="369332"/>
          </a:xfrm>
          <a:prstGeom prst="rect">
            <a:avLst/>
          </a:prstGeom>
          <a:noFill/>
          <a:ln w="31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RabbitMQ Server A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F2669A6-6453-4148-8227-351BFD2B73F1}"/>
              </a:ext>
            </a:extLst>
          </p:cNvPr>
          <p:cNvSpPr txBox="1"/>
          <p:nvPr/>
        </p:nvSpPr>
        <p:spPr>
          <a:xfrm>
            <a:off x="5645727" y="4008626"/>
            <a:ext cx="2073003" cy="369332"/>
          </a:xfrm>
          <a:prstGeom prst="rect">
            <a:avLst/>
          </a:prstGeom>
          <a:noFill/>
          <a:ln w="31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RabbitMQ Server B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24BC38D-98F0-464A-A25D-B8B42B7B2328}"/>
              </a:ext>
            </a:extLst>
          </p:cNvPr>
          <p:cNvSpPr txBox="1"/>
          <p:nvPr/>
        </p:nvSpPr>
        <p:spPr>
          <a:xfrm>
            <a:off x="791824" y="1154661"/>
            <a:ext cx="1199367" cy="369332"/>
          </a:xfrm>
          <a:prstGeom prst="rect">
            <a:avLst/>
          </a:prstGeom>
          <a:noFill/>
          <a:ln w="31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Consumer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48F655D-F1AF-4C6B-9752-DBA056EA737F}"/>
              </a:ext>
            </a:extLst>
          </p:cNvPr>
          <p:cNvGrpSpPr/>
          <p:nvPr/>
        </p:nvGrpSpPr>
        <p:grpSpPr>
          <a:xfrm>
            <a:off x="3267364" y="2283694"/>
            <a:ext cx="1931535" cy="1445850"/>
            <a:chOff x="3267364" y="2283694"/>
            <a:chExt cx="1931535" cy="1445850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44F64DAB-CD90-444C-8930-4938B48D41B8}"/>
                </a:ext>
              </a:extLst>
            </p:cNvPr>
            <p:cNvSpPr/>
            <p:nvPr/>
          </p:nvSpPr>
          <p:spPr>
            <a:xfrm>
              <a:off x="3267364" y="2283694"/>
              <a:ext cx="1380836" cy="63730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Connection</a:t>
              </a:r>
            </a:p>
            <a:p>
              <a:pPr algn="ctr"/>
              <a:r>
                <a:rPr lang="en-US" altLang="zh-CN" dirty="0"/>
                <a:t>Factory A</a:t>
              </a:r>
            </a:p>
          </p:txBody>
        </p:sp>
        <p:sp>
          <p:nvSpPr>
            <p:cNvPr id="2" name="对话气泡: 圆角矩形 1">
              <a:extLst>
                <a:ext uri="{FF2B5EF4-FFF2-40B4-BE49-F238E27FC236}">
                  <a16:creationId xmlns:a16="http://schemas.microsoft.com/office/drawing/2014/main" id="{B3E0ACB1-CD7C-408F-A4A2-515B54D4C96F}"/>
                </a:ext>
              </a:extLst>
            </p:cNvPr>
            <p:cNvSpPr/>
            <p:nvPr/>
          </p:nvSpPr>
          <p:spPr>
            <a:xfrm>
              <a:off x="4284499" y="3116896"/>
              <a:ext cx="914400" cy="612648"/>
            </a:xfrm>
            <a:prstGeom prst="wedgeRoundRectCallout">
              <a:avLst>
                <a:gd name="adj1" fmla="val -24873"/>
                <a:gd name="adj2" fmla="val -80723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000" dirty="0"/>
                <a:t>Host</a:t>
              </a:r>
            </a:p>
            <a:p>
              <a:r>
                <a:rPr lang="en-US" altLang="zh-CN" sz="1000" dirty="0"/>
                <a:t>Port</a:t>
              </a:r>
            </a:p>
            <a:p>
              <a:r>
                <a:rPr lang="en-US" altLang="zh-CN" sz="1000" dirty="0" err="1"/>
                <a:t>VirtalHost</a:t>
              </a:r>
              <a:endParaRPr lang="en-US" altLang="zh-CN" sz="1000" dirty="0"/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8F9EEC7-8E67-40A2-BC5D-5132A850D594}"/>
              </a:ext>
            </a:extLst>
          </p:cNvPr>
          <p:cNvSpPr/>
          <p:nvPr/>
        </p:nvSpPr>
        <p:spPr>
          <a:xfrm>
            <a:off x="9564255" y="2272507"/>
            <a:ext cx="1380836" cy="6373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 B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F649BE1-8BC5-4A3C-A96A-AB49D419271F}"/>
              </a:ext>
            </a:extLst>
          </p:cNvPr>
          <p:cNvCxnSpPr>
            <a:stCxn id="57" idx="3"/>
            <a:endCxn id="55" idx="1"/>
          </p:cNvCxnSpPr>
          <p:nvPr/>
        </p:nvCxnSpPr>
        <p:spPr>
          <a:xfrm flipV="1">
            <a:off x="7624607" y="1769900"/>
            <a:ext cx="1939648" cy="823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8E4C47E-7230-4B62-B9FD-7A583DA6174F}"/>
              </a:ext>
            </a:extLst>
          </p:cNvPr>
          <p:cNvCxnSpPr>
            <a:stCxn id="57" idx="3"/>
            <a:endCxn id="46" idx="1"/>
          </p:cNvCxnSpPr>
          <p:nvPr/>
        </p:nvCxnSpPr>
        <p:spPr>
          <a:xfrm flipV="1">
            <a:off x="7624607" y="2591159"/>
            <a:ext cx="1939648" cy="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6409441-9084-4D01-8E9A-D7DEA7420D55}"/>
              </a:ext>
            </a:extLst>
          </p:cNvPr>
          <p:cNvCxnSpPr>
            <a:cxnSpLocks/>
            <a:stCxn id="82" idx="3"/>
            <a:endCxn id="58" idx="1"/>
          </p:cNvCxnSpPr>
          <p:nvPr/>
        </p:nvCxnSpPr>
        <p:spPr>
          <a:xfrm flipV="1">
            <a:off x="4715164" y="5384159"/>
            <a:ext cx="1590941" cy="1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DCCB391-5921-49CC-A552-00CD54B5AF39}"/>
              </a:ext>
            </a:extLst>
          </p:cNvPr>
          <p:cNvCxnSpPr>
            <a:cxnSpLocks/>
            <a:stCxn id="58" idx="3"/>
            <a:endCxn id="72" idx="1"/>
          </p:cNvCxnSpPr>
          <p:nvPr/>
        </p:nvCxnSpPr>
        <p:spPr>
          <a:xfrm flipV="1">
            <a:off x="7686941" y="4567713"/>
            <a:ext cx="1939648" cy="81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5258992-26B8-4C19-91E7-FFD77936B0F0}"/>
              </a:ext>
            </a:extLst>
          </p:cNvPr>
          <p:cNvCxnSpPr>
            <a:cxnSpLocks/>
            <a:stCxn id="58" idx="3"/>
            <a:endCxn id="74" idx="1"/>
          </p:cNvCxnSpPr>
          <p:nvPr/>
        </p:nvCxnSpPr>
        <p:spPr>
          <a:xfrm>
            <a:off x="7686941" y="5384159"/>
            <a:ext cx="1961582" cy="82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8F77699-B9DD-4777-AA2C-CA2D5686CA59}"/>
              </a:ext>
            </a:extLst>
          </p:cNvPr>
          <p:cNvGrpSpPr/>
          <p:nvPr/>
        </p:nvGrpSpPr>
        <p:grpSpPr>
          <a:xfrm>
            <a:off x="3334328" y="5084610"/>
            <a:ext cx="1864571" cy="1435466"/>
            <a:chOff x="3334328" y="5084610"/>
            <a:chExt cx="1864571" cy="1435466"/>
          </a:xfrm>
        </p:grpSpPr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14802C65-A78A-40A0-98AF-7D0D0C31ACC5}"/>
                </a:ext>
              </a:extLst>
            </p:cNvPr>
            <p:cNvSpPr/>
            <p:nvPr/>
          </p:nvSpPr>
          <p:spPr>
            <a:xfrm>
              <a:off x="3334328" y="5084610"/>
              <a:ext cx="1380836" cy="63730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Connection</a:t>
              </a:r>
            </a:p>
            <a:p>
              <a:pPr algn="ctr"/>
              <a:r>
                <a:rPr lang="en-US" altLang="zh-CN" dirty="0"/>
                <a:t>Factory B</a:t>
              </a:r>
            </a:p>
          </p:txBody>
        </p:sp>
        <p:sp>
          <p:nvSpPr>
            <p:cNvPr id="67" name="对话气泡: 圆角矩形 66">
              <a:extLst>
                <a:ext uri="{FF2B5EF4-FFF2-40B4-BE49-F238E27FC236}">
                  <a16:creationId xmlns:a16="http://schemas.microsoft.com/office/drawing/2014/main" id="{9527D1D3-B1F6-496F-B5D6-B0CCA9340A67}"/>
                </a:ext>
              </a:extLst>
            </p:cNvPr>
            <p:cNvSpPr/>
            <p:nvPr/>
          </p:nvSpPr>
          <p:spPr>
            <a:xfrm>
              <a:off x="4284499" y="5907428"/>
              <a:ext cx="914400" cy="612648"/>
            </a:xfrm>
            <a:prstGeom prst="wedgeRoundRectCallout">
              <a:avLst>
                <a:gd name="adj1" fmla="val -24873"/>
                <a:gd name="adj2" fmla="val -80723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000" dirty="0"/>
                <a:t>Host</a:t>
              </a:r>
            </a:p>
            <a:p>
              <a:r>
                <a:rPr lang="en-US" altLang="zh-CN" sz="1000" dirty="0"/>
                <a:t>Port</a:t>
              </a:r>
            </a:p>
            <a:p>
              <a:r>
                <a:rPr lang="en-US" altLang="zh-CN" sz="1000" dirty="0" err="1"/>
                <a:t>VirtalHost</a:t>
              </a:r>
              <a:endParaRPr lang="en-US" altLang="zh-CN" sz="1000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B0ACDDB-C904-4C09-B33B-E274F1901493}"/>
              </a:ext>
            </a:extLst>
          </p:cNvPr>
          <p:cNvGrpSpPr/>
          <p:nvPr/>
        </p:nvGrpSpPr>
        <p:grpSpPr>
          <a:xfrm>
            <a:off x="6306105" y="5065507"/>
            <a:ext cx="1629086" cy="1426972"/>
            <a:chOff x="6306105" y="5065507"/>
            <a:chExt cx="1629086" cy="1426972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C2BAF073-3EEB-4054-8BFB-A976433729F8}"/>
                </a:ext>
              </a:extLst>
            </p:cNvPr>
            <p:cNvSpPr/>
            <p:nvPr/>
          </p:nvSpPr>
          <p:spPr>
            <a:xfrm>
              <a:off x="6306105" y="5065507"/>
              <a:ext cx="1380836" cy="63730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Container</a:t>
              </a:r>
            </a:p>
            <a:p>
              <a:pPr algn="ctr"/>
              <a:r>
                <a:rPr lang="en-US" altLang="zh-CN" dirty="0"/>
                <a:t>Listener</a:t>
              </a:r>
            </a:p>
          </p:txBody>
        </p:sp>
        <p:sp>
          <p:nvSpPr>
            <p:cNvPr id="69" name="对话气泡: 圆角矩形 68">
              <a:extLst>
                <a:ext uri="{FF2B5EF4-FFF2-40B4-BE49-F238E27FC236}">
                  <a16:creationId xmlns:a16="http://schemas.microsoft.com/office/drawing/2014/main" id="{B67A0AB2-9CB4-4600-9B3C-2B94EB3B56D3}"/>
                </a:ext>
              </a:extLst>
            </p:cNvPr>
            <p:cNvSpPr/>
            <p:nvPr/>
          </p:nvSpPr>
          <p:spPr>
            <a:xfrm>
              <a:off x="7020791" y="5879831"/>
              <a:ext cx="914400" cy="612648"/>
            </a:xfrm>
            <a:prstGeom prst="wedgeRoundRectCallout">
              <a:avLst>
                <a:gd name="adj1" fmla="val -24873"/>
                <a:gd name="adj2" fmla="val -80723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000" dirty="0"/>
                <a:t>Ack</a:t>
              </a:r>
              <a:r>
                <a:rPr lang="zh-CN" altLang="en-US" sz="1000" dirty="0"/>
                <a:t>：</a:t>
              </a:r>
              <a:endParaRPr lang="en-US" altLang="zh-CN" sz="1000" dirty="0"/>
            </a:p>
            <a:p>
              <a:r>
                <a:rPr lang="en-US" altLang="zh-CN" sz="1000" dirty="0"/>
                <a:t>   </a:t>
              </a:r>
              <a:r>
                <a:rPr lang="zh-CN" altLang="en-US" sz="1000" dirty="0"/>
                <a:t>手动</a:t>
              </a:r>
              <a:endParaRPr lang="en-US" altLang="zh-CN" sz="1000" dirty="0"/>
            </a:p>
            <a:p>
              <a:r>
                <a:rPr lang="en-US" altLang="zh-CN" sz="1000" dirty="0"/>
                <a:t>   </a:t>
              </a:r>
              <a:r>
                <a:rPr lang="zh-CN" altLang="en-US" sz="1000" dirty="0"/>
                <a:t>自动</a:t>
              </a:r>
              <a:endParaRPr lang="en-US" altLang="zh-CN" sz="1000" dirty="0"/>
            </a:p>
            <a:p>
              <a:r>
                <a:rPr lang="en-US" altLang="zh-CN" sz="1000" dirty="0"/>
                <a:t>Prefetch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502AA30-792E-49C6-A97B-75C92D03FBA0}"/>
              </a:ext>
            </a:extLst>
          </p:cNvPr>
          <p:cNvGrpSpPr/>
          <p:nvPr/>
        </p:nvGrpSpPr>
        <p:grpSpPr>
          <a:xfrm>
            <a:off x="6243771" y="2274489"/>
            <a:ext cx="1605973" cy="1430389"/>
            <a:chOff x="6243771" y="2274489"/>
            <a:chExt cx="1605973" cy="1430389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B5423E0A-4A40-42B1-A7EF-B096E42ABD47}"/>
                </a:ext>
              </a:extLst>
            </p:cNvPr>
            <p:cNvSpPr/>
            <p:nvPr/>
          </p:nvSpPr>
          <p:spPr>
            <a:xfrm>
              <a:off x="6243771" y="2274489"/>
              <a:ext cx="1380836" cy="63730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Container</a:t>
              </a:r>
            </a:p>
            <a:p>
              <a:pPr algn="ctr"/>
              <a:r>
                <a:rPr lang="en-US" altLang="zh-CN" dirty="0"/>
                <a:t>Listener</a:t>
              </a:r>
            </a:p>
          </p:txBody>
        </p:sp>
        <p:sp>
          <p:nvSpPr>
            <p:cNvPr id="70" name="对话气泡: 圆角矩形 69">
              <a:extLst>
                <a:ext uri="{FF2B5EF4-FFF2-40B4-BE49-F238E27FC236}">
                  <a16:creationId xmlns:a16="http://schemas.microsoft.com/office/drawing/2014/main" id="{648F142C-E505-4CD5-A381-8136D1F780D7}"/>
                </a:ext>
              </a:extLst>
            </p:cNvPr>
            <p:cNvSpPr/>
            <p:nvPr/>
          </p:nvSpPr>
          <p:spPr>
            <a:xfrm>
              <a:off x="6935344" y="3092230"/>
              <a:ext cx="914400" cy="612648"/>
            </a:xfrm>
            <a:prstGeom prst="wedgeRoundRectCallout">
              <a:avLst>
                <a:gd name="adj1" fmla="val -24873"/>
                <a:gd name="adj2" fmla="val -80723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000" dirty="0"/>
                <a:t>Ack</a:t>
              </a:r>
              <a:r>
                <a:rPr lang="zh-CN" altLang="en-US" sz="1000" dirty="0"/>
                <a:t>：</a:t>
              </a:r>
              <a:endParaRPr lang="en-US" altLang="zh-CN" sz="1000" dirty="0"/>
            </a:p>
            <a:p>
              <a:r>
                <a:rPr lang="en-US" altLang="zh-CN" sz="1000" dirty="0"/>
                <a:t>   </a:t>
              </a:r>
              <a:r>
                <a:rPr lang="zh-CN" altLang="en-US" sz="1000" dirty="0"/>
                <a:t>手动</a:t>
              </a:r>
              <a:endParaRPr lang="en-US" altLang="zh-CN" sz="1000" dirty="0"/>
            </a:p>
            <a:p>
              <a:r>
                <a:rPr lang="en-US" altLang="zh-CN" sz="1000" dirty="0"/>
                <a:t>   </a:t>
              </a:r>
              <a:r>
                <a:rPr lang="zh-CN" altLang="en-US" sz="1000" dirty="0"/>
                <a:t>自动</a:t>
              </a:r>
              <a:endParaRPr lang="en-US" altLang="zh-CN" sz="1000" dirty="0"/>
            </a:p>
            <a:p>
              <a:r>
                <a:rPr lang="en-US" altLang="zh-CN" sz="1000" dirty="0"/>
                <a:t>Prefetch</a:t>
              </a:r>
            </a:p>
          </p:txBody>
        </p:sp>
      </p:grp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339C446A-227A-4EC7-859C-A113758E05C3}"/>
              </a:ext>
            </a:extLst>
          </p:cNvPr>
          <p:cNvSpPr/>
          <p:nvPr/>
        </p:nvSpPr>
        <p:spPr>
          <a:xfrm>
            <a:off x="9586189" y="3089803"/>
            <a:ext cx="1380836" cy="6373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 .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656FFB5-D6A4-4111-8B5A-718F0972FA3E}"/>
              </a:ext>
            </a:extLst>
          </p:cNvPr>
          <p:cNvCxnSpPr>
            <a:stCxn id="57" idx="3"/>
            <a:endCxn id="71" idx="1"/>
          </p:cNvCxnSpPr>
          <p:nvPr/>
        </p:nvCxnSpPr>
        <p:spPr>
          <a:xfrm>
            <a:off x="7624607" y="2593141"/>
            <a:ext cx="1961582" cy="81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B3A452B8-FF7A-47DF-A5F5-BA57E429476F}"/>
              </a:ext>
            </a:extLst>
          </p:cNvPr>
          <p:cNvSpPr/>
          <p:nvPr/>
        </p:nvSpPr>
        <p:spPr>
          <a:xfrm>
            <a:off x="9626589" y="4249061"/>
            <a:ext cx="1380836" cy="6373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 A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2C3665F9-F2ED-48F2-B228-A52F24A8E517}"/>
              </a:ext>
            </a:extLst>
          </p:cNvPr>
          <p:cNvSpPr/>
          <p:nvPr/>
        </p:nvSpPr>
        <p:spPr>
          <a:xfrm>
            <a:off x="9626589" y="5070320"/>
            <a:ext cx="1380836" cy="6373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 B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9BFF5D1-B4CC-4577-BA67-F3D151F09321}"/>
              </a:ext>
            </a:extLst>
          </p:cNvPr>
          <p:cNvSpPr/>
          <p:nvPr/>
        </p:nvSpPr>
        <p:spPr>
          <a:xfrm>
            <a:off x="9648523" y="5887616"/>
            <a:ext cx="1380836" cy="6373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 .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97D948C-EBA8-4BB6-9BFD-80B2643A02F8}"/>
              </a:ext>
            </a:extLst>
          </p:cNvPr>
          <p:cNvCxnSpPr>
            <a:stCxn id="58" idx="3"/>
            <a:endCxn id="73" idx="1"/>
          </p:cNvCxnSpPr>
          <p:nvPr/>
        </p:nvCxnSpPr>
        <p:spPr>
          <a:xfrm>
            <a:off x="7686941" y="5384159"/>
            <a:ext cx="1939648" cy="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80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6213</TotalTime>
  <Words>151</Words>
  <Application>Microsoft Office PowerPoint</Application>
  <PresentationFormat>宽屏</PresentationFormat>
  <Paragraphs>98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ldg</dc:creator>
  <cp:lastModifiedBy>ldg</cp:lastModifiedBy>
  <cp:revision>86</cp:revision>
  <dcterms:created xsi:type="dcterms:W3CDTF">2018-06-28T01:48:25Z</dcterms:created>
  <dcterms:modified xsi:type="dcterms:W3CDTF">2018-07-30T09:15:04Z</dcterms:modified>
</cp:coreProperties>
</file>