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作业添加“组名”概念，是为了新建quartz job的时候，通过class name和group name两个作业job的identification。</a:t>
            </a:r>
            <a:endParaRPr lang="zh-CN" altLang="en-US"/>
          </a:p>
          <a:p>
            <a:r>
              <a:rPr lang="zh-CN" altLang="en-US"/>
              <a:t>      解决了同一个类名只能用一次的问题。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、作业添加</a:t>
            </a:r>
            <a:r>
              <a:rPr lang="en-US" altLang="zh-CN"/>
              <a:t>“</a:t>
            </a:r>
            <a:r>
              <a:rPr lang="zh-CN" altLang="en-US"/>
              <a:t>作业名</a:t>
            </a:r>
            <a:r>
              <a:rPr lang="en-US" altLang="zh-CN"/>
              <a:t>”</a:t>
            </a:r>
            <a:r>
              <a:rPr lang="zh-CN" altLang="en-US"/>
              <a:t>概念，是为了在日志中区别不同的任务。不能用类名，因为类名是不唯一的。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、作业添加</a:t>
            </a:r>
            <a:r>
              <a:rPr lang="en-US" altLang="zh-CN"/>
              <a:t>“</a:t>
            </a:r>
            <a:r>
              <a:rPr lang="zh-CN" altLang="en-US"/>
              <a:t>执行结果</a:t>
            </a:r>
            <a:r>
              <a:rPr lang="en-US" altLang="zh-CN"/>
              <a:t>”</a:t>
            </a:r>
            <a:r>
              <a:rPr lang="zh-CN" altLang="en-US"/>
              <a:t>概念，是为了在日志中看到作业完成状况，如果作业失败，可以及时排查问题。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另：之所以复用代码和数据结构，是为了减少对框架的侵入，进在逻辑层面进行二次</a:t>
            </a:r>
            <a:r>
              <a:rPr lang="zh-CN" altLang="en-US"/>
              <a:t>开发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925" y="396875"/>
            <a:ext cx="10852150" cy="791845"/>
          </a:xfrm>
        </p:spPr>
        <p:txBody>
          <a:bodyPr/>
          <a:lstStyle/>
          <a:p>
            <a:r>
              <a:rPr lang="zh-CN" altLang="en-US" sz="3600"/>
              <a:t>定时任务复用系统日志代码和数据结构</a:t>
            </a:r>
            <a:br>
              <a:rPr lang="zh-CN" altLang="en-US" sz="3600"/>
            </a:br>
            <a:r>
              <a:rPr lang="zh-CN" altLang="en-US" sz="3600"/>
              <a:t>示意图</a:t>
            </a:r>
            <a:endParaRPr lang="zh-CN" altLang="en-US" sz="3600"/>
          </a:p>
        </p:txBody>
      </p:sp>
      <p:graphicFrame>
        <p:nvGraphicFramePr>
          <p:cNvPr id="9" name="表格 8"/>
          <p:cNvGraphicFramePr/>
          <p:nvPr/>
        </p:nvGraphicFramePr>
        <p:xfrm>
          <a:off x="892175" y="2489835"/>
          <a:ext cx="858520" cy="252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20"/>
              </a:tblGrid>
              <a:tr h="463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中文描述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60642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任务类名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644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参数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638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任务名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638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组名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638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执行结果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3238500" y="2489835"/>
          <a:ext cx="2074545" cy="164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20"/>
                <a:gridCol w="1216025"/>
              </a:tblGrid>
              <a:tr h="422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中文描述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英文名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5537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任务类名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job_class_ame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327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参数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parameter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3321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描述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description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1705610" y="3173730"/>
            <a:ext cx="155511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</p:cNvCxnSpPr>
          <p:nvPr/>
        </p:nvCxnSpPr>
        <p:spPr>
          <a:xfrm flipV="1">
            <a:off x="1750695" y="3615690"/>
            <a:ext cx="1530350" cy="147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745615" y="3946525"/>
            <a:ext cx="1515110" cy="130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705610" y="3655695"/>
            <a:ext cx="154495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/>
          <p:nvPr/>
        </p:nvGraphicFramePr>
        <p:xfrm>
          <a:off x="6483985" y="2489835"/>
          <a:ext cx="2074545" cy="164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20"/>
                <a:gridCol w="1216025"/>
              </a:tblGrid>
              <a:tr h="422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中文描述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英文名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5537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日志类型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log_type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 anchor="ctr" anchorCtr="0"/>
                </a:tc>
              </a:tr>
              <a:tr h="3327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日志内容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log_content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3321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操作类型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operate_type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16" name="直接箭头连接符 15"/>
          <p:cNvCxnSpPr/>
          <p:nvPr/>
        </p:nvCxnSpPr>
        <p:spPr>
          <a:xfrm flipV="1">
            <a:off x="5267325" y="3615055"/>
            <a:ext cx="1244600" cy="3213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715135" y="4016375"/>
            <a:ext cx="4766945" cy="873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69925" y="1804035"/>
            <a:ext cx="12547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任务信息，增加的概念属性，通过复用字段实现</a:t>
            </a:r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3281045" y="1804035"/>
            <a:ext cx="2032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任务信息存储在</a:t>
            </a:r>
            <a:r>
              <a:rPr lang="en-US" altLang="zh-CN" sz="1000"/>
              <a:t>sys_quartz_job</a:t>
            </a:r>
            <a:r>
              <a:rPr lang="zh-CN" altLang="en-US" sz="1000"/>
              <a:t>表中，</a:t>
            </a:r>
            <a:r>
              <a:rPr lang="en-US" altLang="zh-CN" sz="1000"/>
              <a:t>“</a:t>
            </a:r>
            <a:r>
              <a:rPr lang="zh-CN" altLang="en-US" sz="1000"/>
              <a:t>参数</a:t>
            </a:r>
            <a:r>
              <a:rPr lang="en-US" altLang="zh-CN" sz="1000"/>
              <a:t>”</a:t>
            </a:r>
            <a:r>
              <a:rPr lang="zh-CN" altLang="en-US" sz="1000"/>
              <a:t>和</a:t>
            </a:r>
            <a:r>
              <a:rPr lang="en-US" altLang="zh-CN" sz="1000"/>
              <a:t>“</a:t>
            </a:r>
            <a:r>
              <a:rPr lang="zh-CN" altLang="en-US" sz="1000"/>
              <a:t>描述</a:t>
            </a:r>
            <a:r>
              <a:rPr lang="en-US" altLang="zh-CN" sz="1000"/>
              <a:t>”</a:t>
            </a:r>
            <a:r>
              <a:rPr lang="zh-CN" altLang="en-US" sz="1000"/>
              <a:t>被赋予一些新的</a:t>
            </a:r>
            <a:r>
              <a:rPr lang="zh-CN" altLang="en-US" sz="1000"/>
              <a:t>概念</a:t>
            </a:r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>
            <a:off x="6511925" y="1804035"/>
            <a:ext cx="18764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任务执行日志存储在</a:t>
            </a:r>
            <a:r>
              <a:rPr lang="en-US" altLang="zh-CN" sz="1000"/>
              <a:t>sys_log</a:t>
            </a:r>
            <a:r>
              <a:rPr lang="zh-CN" altLang="en-US" sz="1000"/>
              <a:t>表中</a:t>
            </a:r>
            <a:r>
              <a:rPr lang="zh-CN" altLang="en-US" sz="1000"/>
              <a:t>，仍然是通过复用字段实现</a:t>
            </a:r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5940425" y="2983230"/>
            <a:ext cx="782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日志</a:t>
            </a:r>
            <a:r>
              <a:rPr lang="zh-CN" altLang="en-US" sz="1000">
                <a:solidFill>
                  <a:srgbClr val="FF0000"/>
                </a:solidFill>
              </a:rPr>
              <a:t>类型</a:t>
            </a:r>
            <a:r>
              <a:rPr lang="zh-CN" altLang="en-US" sz="1000">
                <a:solidFill>
                  <a:srgbClr val="FF0000"/>
                </a:solidFill>
              </a:rPr>
              <a:t>写死为</a:t>
            </a:r>
            <a:r>
              <a:rPr lang="en-US" altLang="zh-CN" sz="1000">
                <a:solidFill>
                  <a:srgbClr val="FF0000"/>
                </a:solidFill>
              </a:rPr>
              <a:t>3</a:t>
            </a:r>
            <a:endParaRPr lang="en-US" altLang="zh-CN" sz="1000">
              <a:solidFill>
                <a:srgbClr val="FF0000"/>
              </a:solidFill>
            </a:endParaRPr>
          </a:p>
        </p:txBody>
      </p:sp>
      <p:graphicFrame>
        <p:nvGraphicFramePr>
          <p:cNvPr id="23" name="表格 22"/>
          <p:cNvGraphicFramePr/>
          <p:nvPr/>
        </p:nvGraphicFramePr>
        <p:xfrm>
          <a:off x="10070465" y="2489835"/>
          <a:ext cx="858520" cy="252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20"/>
              </a:tblGrid>
              <a:tr h="463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页面</a:t>
                      </a:r>
                      <a:r>
                        <a:rPr lang="en-US" altLang="zh-CN" sz="1200"/>
                        <a:t>title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3638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任务名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638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执行结果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638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结束时间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 flipV="1">
            <a:off x="8549005" y="3123565"/>
            <a:ext cx="1504950" cy="461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8528685" y="3464560"/>
            <a:ext cx="1535430" cy="501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WPS 演示</Application>
  <PresentationFormat>宽屏</PresentationFormat>
  <Paragraphs>62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无处安放的双手</cp:lastModifiedBy>
  <cp:revision>29</cp:revision>
  <dcterms:created xsi:type="dcterms:W3CDTF">2019-06-19T02:08:00Z</dcterms:created>
  <dcterms:modified xsi:type="dcterms:W3CDTF">2019-11-21T09:21:14Z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