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709D-60E1-48AF-933C-C635EB723DA6}" type="datetimeFigureOut">
              <a:rPr lang="es-VE" smtClean="0"/>
              <a:t>30/10/2012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FA55-53E0-4AE2-9C8D-BA67FB0ECEA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7681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709D-60E1-48AF-933C-C635EB723DA6}" type="datetimeFigureOut">
              <a:rPr lang="es-VE" smtClean="0"/>
              <a:t>30/10/2012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FA55-53E0-4AE2-9C8D-BA67FB0ECEA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4181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709D-60E1-48AF-933C-C635EB723DA6}" type="datetimeFigureOut">
              <a:rPr lang="es-VE" smtClean="0"/>
              <a:t>30/10/2012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FA55-53E0-4AE2-9C8D-BA67FB0ECEA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869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709D-60E1-48AF-933C-C635EB723DA6}" type="datetimeFigureOut">
              <a:rPr lang="es-VE" smtClean="0"/>
              <a:t>30/10/2012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FA55-53E0-4AE2-9C8D-BA67FB0ECEA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1585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709D-60E1-48AF-933C-C635EB723DA6}" type="datetimeFigureOut">
              <a:rPr lang="es-VE" smtClean="0"/>
              <a:t>30/10/2012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FA55-53E0-4AE2-9C8D-BA67FB0ECEA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431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709D-60E1-48AF-933C-C635EB723DA6}" type="datetimeFigureOut">
              <a:rPr lang="es-VE" smtClean="0"/>
              <a:t>30/10/2012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FA55-53E0-4AE2-9C8D-BA67FB0ECEA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3839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709D-60E1-48AF-933C-C635EB723DA6}" type="datetimeFigureOut">
              <a:rPr lang="es-VE" smtClean="0"/>
              <a:t>30/10/2012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FA55-53E0-4AE2-9C8D-BA67FB0ECEA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4046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709D-60E1-48AF-933C-C635EB723DA6}" type="datetimeFigureOut">
              <a:rPr lang="es-VE" smtClean="0"/>
              <a:t>30/10/2012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FA55-53E0-4AE2-9C8D-BA67FB0ECEA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689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709D-60E1-48AF-933C-C635EB723DA6}" type="datetimeFigureOut">
              <a:rPr lang="es-VE" smtClean="0"/>
              <a:t>30/10/2012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FA55-53E0-4AE2-9C8D-BA67FB0ECEA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168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709D-60E1-48AF-933C-C635EB723DA6}" type="datetimeFigureOut">
              <a:rPr lang="es-VE" smtClean="0"/>
              <a:t>30/10/2012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FA55-53E0-4AE2-9C8D-BA67FB0ECEA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7390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709D-60E1-48AF-933C-C635EB723DA6}" type="datetimeFigureOut">
              <a:rPr lang="es-VE" smtClean="0"/>
              <a:t>30/10/2012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FA55-53E0-4AE2-9C8D-BA67FB0ECEA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1565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709D-60E1-48AF-933C-C635EB723DA6}" type="datetimeFigureOut">
              <a:rPr lang="es-VE" smtClean="0"/>
              <a:t>30/10/2012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2FA55-53E0-4AE2-9C8D-BA67FB0ECEA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4694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7138"/>
              </p:ext>
            </p:extLst>
          </p:nvPr>
        </p:nvGraphicFramePr>
        <p:xfrm>
          <a:off x="5868144" y="1397000"/>
          <a:ext cx="175185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8"/>
                <a:gridCol w="875928"/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Dir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Valor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0001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50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0002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0003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0004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0005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0006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0007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0008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0009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0010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0011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0012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5508104" y="188640"/>
            <a:ext cx="31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Una palabra de memoria 64bits</a:t>
            </a:r>
            <a:endParaRPr lang="es-VE" dirty="0"/>
          </a:p>
        </p:txBody>
      </p:sp>
      <p:sp>
        <p:nvSpPr>
          <p:cNvPr id="6" name="5 CuadroTexto"/>
          <p:cNvSpPr txBox="1"/>
          <p:nvPr/>
        </p:nvSpPr>
        <p:spPr>
          <a:xfrm>
            <a:off x="755576" y="1988840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Editor de Código: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95536" y="2358172"/>
            <a:ext cx="3960440" cy="4167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 err="1" smtClean="0"/>
              <a:t>int</a:t>
            </a:r>
            <a:r>
              <a:rPr lang="es-VE" dirty="0" smtClean="0"/>
              <a:t> a;</a:t>
            </a:r>
          </a:p>
          <a:p>
            <a:r>
              <a:rPr lang="es-VE" dirty="0" err="1" smtClean="0"/>
              <a:t>float</a:t>
            </a:r>
            <a:r>
              <a:rPr lang="es-VE" dirty="0" smtClean="0"/>
              <a:t> b;</a:t>
            </a:r>
          </a:p>
          <a:p>
            <a:endParaRPr lang="es-VE" dirty="0"/>
          </a:p>
          <a:p>
            <a:r>
              <a:rPr lang="es-VE" dirty="0" smtClean="0"/>
              <a:t>a=50;</a:t>
            </a:r>
          </a:p>
          <a:p>
            <a:endParaRPr lang="es-VE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043608" y="1988840"/>
            <a:ext cx="489654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1043608" y="2358172"/>
            <a:ext cx="4896544" cy="1790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9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55195"/>
              </p:ext>
            </p:extLst>
          </p:nvPr>
        </p:nvGraphicFramePr>
        <p:xfrm>
          <a:off x="5868144" y="1397000"/>
          <a:ext cx="175185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8"/>
                <a:gridCol w="875928"/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Dir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Valor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0001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50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0002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0003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0004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0005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0006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0007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0008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0009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0010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0011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0012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5508104" y="188640"/>
            <a:ext cx="31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Una palabra de memoria 64bits</a:t>
            </a:r>
            <a:endParaRPr lang="es-VE" dirty="0"/>
          </a:p>
        </p:txBody>
      </p:sp>
      <p:sp>
        <p:nvSpPr>
          <p:cNvPr id="6" name="5 CuadroTexto"/>
          <p:cNvSpPr txBox="1"/>
          <p:nvPr/>
        </p:nvSpPr>
        <p:spPr>
          <a:xfrm>
            <a:off x="755576" y="1988840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Editor de Código: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95536" y="2358172"/>
            <a:ext cx="3960440" cy="4167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 err="1" smtClean="0"/>
              <a:t>int</a:t>
            </a:r>
            <a:r>
              <a:rPr lang="es-VE" dirty="0" smtClean="0"/>
              <a:t> a;</a:t>
            </a:r>
          </a:p>
          <a:p>
            <a:r>
              <a:rPr lang="es-VE" dirty="0" err="1" smtClean="0"/>
              <a:t>float</a:t>
            </a:r>
            <a:r>
              <a:rPr lang="es-VE" dirty="0" smtClean="0"/>
              <a:t> b;</a:t>
            </a:r>
          </a:p>
          <a:p>
            <a:endParaRPr lang="es-VE" dirty="0"/>
          </a:p>
          <a:p>
            <a:r>
              <a:rPr lang="es-VE" dirty="0" smtClean="0"/>
              <a:t>a=50;</a:t>
            </a:r>
          </a:p>
          <a:p>
            <a:r>
              <a:rPr lang="es-VE" dirty="0" err="1"/>
              <a:t>p</a:t>
            </a:r>
            <a:r>
              <a:rPr lang="es-VE" dirty="0" err="1" smtClean="0"/>
              <a:t>rintf</a:t>
            </a:r>
            <a:r>
              <a:rPr lang="es-VE" dirty="0" smtClean="0"/>
              <a:t>(«</a:t>
            </a:r>
            <a:r>
              <a:rPr lang="es-VE" dirty="0" err="1" smtClean="0"/>
              <a:t>Direccion</a:t>
            </a:r>
            <a:r>
              <a:rPr lang="es-VE" dirty="0" smtClean="0"/>
              <a:t> de a: %</a:t>
            </a:r>
            <a:r>
              <a:rPr lang="es-VE" dirty="0" err="1" smtClean="0"/>
              <a:t>d»,&amp;a</a:t>
            </a:r>
            <a:r>
              <a:rPr lang="es-VE" dirty="0" smtClean="0"/>
              <a:t>);</a:t>
            </a:r>
            <a:endParaRPr lang="es-VE" dirty="0"/>
          </a:p>
          <a:p>
            <a:endParaRPr lang="es-VE" dirty="0" smtClean="0"/>
          </a:p>
          <a:p>
            <a:endParaRPr lang="es-VE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043608" y="1988840"/>
            <a:ext cx="4896544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1187624" y="2358172"/>
            <a:ext cx="4752528" cy="150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>
            <a:off x="3347864" y="3645024"/>
            <a:ext cx="144016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427984" y="3347700"/>
            <a:ext cx="1540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Dirección de </a:t>
            </a:r>
          </a:p>
          <a:p>
            <a:r>
              <a:rPr lang="es-VE" dirty="0" smtClean="0"/>
              <a:t>memoria  de a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84640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03658"/>
              </p:ext>
            </p:extLst>
          </p:nvPr>
        </p:nvGraphicFramePr>
        <p:xfrm>
          <a:off x="5868144" y="1397000"/>
          <a:ext cx="175185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8"/>
                <a:gridCol w="875928"/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Dir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Valor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0001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50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0002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0003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0001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0004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0005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0006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0007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0008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0009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0010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0011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0012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5508104" y="188640"/>
            <a:ext cx="31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Una palabra de memoria 64bits</a:t>
            </a:r>
            <a:endParaRPr lang="es-VE" dirty="0"/>
          </a:p>
        </p:txBody>
      </p:sp>
      <p:sp>
        <p:nvSpPr>
          <p:cNvPr id="6" name="5 CuadroTexto"/>
          <p:cNvSpPr txBox="1"/>
          <p:nvPr/>
        </p:nvSpPr>
        <p:spPr>
          <a:xfrm>
            <a:off x="755576" y="1988840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Editor de Código: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95536" y="2358172"/>
            <a:ext cx="3960440" cy="4167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 err="1" smtClean="0"/>
              <a:t>int</a:t>
            </a:r>
            <a:r>
              <a:rPr lang="es-VE" dirty="0" smtClean="0"/>
              <a:t> a;</a:t>
            </a:r>
          </a:p>
          <a:p>
            <a:r>
              <a:rPr lang="es-VE" dirty="0" err="1" smtClean="0"/>
              <a:t>float</a:t>
            </a:r>
            <a:r>
              <a:rPr lang="es-VE" dirty="0" smtClean="0"/>
              <a:t> b;</a:t>
            </a:r>
          </a:p>
          <a:p>
            <a:endParaRPr lang="es-VE" dirty="0"/>
          </a:p>
          <a:p>
            <a:r>
              <a:rPr lang="es-VE" dirty="0" smtClean="0"/>
              <a:t>a=50;</a:t>
            </a:r>
          </a:p>
          <a:p>
            <a:endParaRPr lang="es-VE" dirty="0"/>
          </a:p>
          <a:p>
            <a:r>
              <a:rPr lang="es-VE" dirty="0" err="1" smtClean="0"/>
              <a:t>int</a:t>
            </a:r>
            <a:r>
              <a:rPr lang="es-VE" dirty="0" smtClean="0"/>
              <a:t> *</a:t>
            </a:r>
            <a:r>
              <a:rPr lang="es-VE" dirty="0" err="1" smtClean="0"/>
              <a:t>pa</a:t>
            </a:r>
            <a:r>
              <a:rPr lang="es-VE" dirty="0" smtClean="0"/>
              <a:t>;</a:t>
            </a:r>
          </a:p>
          <a:p>
            <a:r>
              <a:rPr lang="es-VE" dirty="0" err="1" smtClean="0"/>
              <a:t>pa</a:t>
            </a:r>
            <a:r>
              <a:rPr lang="es-VE" dirty="0" smtClean="0"/>
              <a:t> = &amp;a;</a:t>
            </a:r>
          </a:p>
          <a:p>
            <a:endParaRPr lang="es-VE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039091" y="1988840"/>
            <a:ext cx="4901061" cy="1460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1187624" y="2358172"/>
            <a:ext cx="4752528" cy="1394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1187624" y="2708920"/>
            <a:ext cx="4752528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Forma libre"/>
          <p:cNvSpPr/>
          <p:nvPr/>
        </p:nvSpPr>
        <p:spPr>
          <a:xfrm>
            <a:off x="-83127" y="3449783"/>
            <a:ext cx="568036" cy="1690254"/>
          </a:xfrm>
          <a:custGeom>
            <a:avLst/>
            <a:gdLst>
              <a:gd name="connsiteX0" fmla="*/ 568036 w 568036"/>
              <a:gd name="connsiteY0" fmla="*/ 1565563 h 1565563"/>
              <a:gd name="connsiteX1" fmla="*/ 290945 w 568036"/>
              <a:gd name="connsiteY1" fmla="*/ 1385454 h 1565563"/>
              <a:gd name="connsiteX2" fmla="*/ 235527 w 568036"/>
              <a:gd name="connsiteY2" fmla="*/ 1316182 h 1565563"/>
              <a:gd name="connsiteX3" fmla="*/ 207818 w 568036"/>
              <a:gd name="connsiteY3" fmla="*/ 1288472 h 1565563"/>
              <a:gd name="connsiteX4" fmla="*/ 180109 w 568036"/>
              <a:gd name="connsiteY4" fmla="*/ 1246909 h 1565563"/>
              <a:gd name="connsiteX5" fmla="*/ 110836 w 568036"/>
              <a:gd name="connsiteY5" fmla="*/ 1136072 h 1565563"/>
              <a:gd name="connsiteX6" fmla="*/ 96982 w 568036"/>
              <a:gd name="connsiteY6" fmla="*/ 1080654 h 1565563"/>
              <a:gd name="connsiteX7" fmla="*/ 41563 w 568036"/>
              <a:gd name="connsiteY7" fmla="*/ 997527 h 1565563"/>
              <a:gd name="connsiteX8" fmla="*/ 13854 w 568036"/>
              <a:gd name="connsiteY8" fmla="*/ 900545 h 1565563"/>
              <a:gd name="connsiteX9" fmla="*/ 0 w 568036"/>
              <a:gd name="connsiteY9" fmla="*/ 845127 h 1565563"/>
              <a:gd name="connsiteX10" fmla="*/ 13854 w 568036"/>
              <a:gd name="connsiteY10" fmla="*/ 554182 h 1565563"/>
              <a:gd name="connsiteX11" fmla="*/ 41563 w 568036"/>
              <a:gd name="connsiteY11" fmla="*/ 471054 h 1565563"/>
              <a:gd name="connsiteX12" fmla="*/ 55418 w 568036"/>
              <a:gd name="connsiteY12" fmla="*/ 429491 h 1565563"/>
              <a:gd name="connsiteX13" fmla="*/ 83127 w 568036"/>
              <a:gd name="connsiteY13" fmla="*/ 387927 h 1565563"/>
              <a:gd name="connsiteX14" fmla="*/ 152400 w 568036"/>
              <a:gd name="connsiteY14" fmla="*/ 263236 h 1565563"/>
              <a:gd name="connsiteX15" fmla="*/ 235527 w 568036"/>
              <a:gd name="connsiteY15" fmla="*/ 221672 h 1565563"/>
              <a:gd name="connsiteX16" fmla="*/ 360218 w 568036"/>
              <a:gd name="connsiteY16" fmla="*/ 152400 h 1565563"/>
              <a:gd name="connsiteX17" fmla="*/ 443345 w 568036"/>
              <a:gd name="connsiteY17" fmla="*/ 96982 h 1565563"/>
              <a:gd name="connsiteX18" fmla="*/ 471054 w 568036"/>
              <a:gd name="connsiteY18" fmla="*/ 69272 h 1565563"/>
              <a:gd name="connsiteX19" fmla="*/ 568036 w 568036"/>
              <a:gd name="connsiteY19" fmla="*/ 0 h 15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8036" h="1565563">
                <a:moveTo>
                  <a:pt x="568036" y="1565563"/>
                </a:moveTo>
                <a:cubicBezTo>
                  <a:pt x="530850" y="1543871"/>
                  <a:pt x="331487" y="1436132"/>
                  <a:pt x="290945" y="1385454"/>
                </a:cubicBezTo>
                <a:cubicBezTo>
                  <a:pt x="272472" y="1362363"/>
                  <a:pt x="254771" y="1338634"/>
                  <a:pt x="235527" y="1316182"/>
                </a:cubicBezTo>
                <a:cubicBezTo>
                  <a:pt x="227026" y="1306264"/>
                  <a:pt x="215978" y="1298672"/>
                  <a:pt x="207818" y="1288472"/>
                </a:cubicBezTo>
                <a:cubicBezTo>
                  <a:pt x="197416" y="1275470"/>
                  <a:pt x="189787" y="1260458"/>
                  <a:pt x="180109" y="1246909"/>
                </a:cubicBezTo>
                <a:cubicBezTo>
                  <a:pt x="120158" y="1162979"/>
                  <a:pt x="154233" y="1222868"/>
                  <a:pt x="110836" y="1136072"/>
                </a:cubicBezTo>
                <a:cubicBezTo>
                  <a:pt x="106218" y="1117599"/>
                  <a:pt x="105498" y="1097685"/>
                  <a:pt x="96982" y="1080654"/>
                </a:cubicBezTo>
                <a:cubicBezTo>
                  <a:pt x="82089" y="1050868"/>
                  <a:pt x="41563" y="997527"/>
                  <a:pt x="41563" y="997527"/>
                </a:cubicBezTo>
                <a:cubicBezTo>
                  <a:pt x="-1746" y="824283"/>
                  <a:pt x="53606" y="1039676"/>
                  <a:pt x="13854" y="900545"/>
                </a:cubicBezTo>
                <a:cubicBezTo>
                  <a:pt x="8623" y="882236"/>
                  <a:pt x="4618" y="863600"/>
                  <a:pt x="0" y="845127"/>
                </a:cubicBezTo>
                <a:cubicBezTo>
                  <a:pt x="4618" y="748145"/>
                  <a:pt x="3132" y="650680"/>
                  <a:pt x="13854" y="554182"/>
                </a:cubicBezTo>
                <a:cubicBezTo>
                  <a:pt x="17079" y="525152"/>
                  <a:pt x="32326" y="498763"/>
                  <a:pt x="41563" y="471054"/>
                </a:cubicBezTo>
                <a:cubicBezTo>
                  <a:pt x="46181" y="457200"/>
                  <a:pt x="47317" y="441642"/>
                  <a:pt x="55418" y="429491"/>
                </a:cubicBezTo>
                <a:cubicBezTo>
                  <a:pt x="64654" y="415636"/>
                  <a:pt x="75680" y="402820"/>
                  <a:pt x="83127" y="387927"/>
                </a:cubicBezTo>
                <a:cubicBezTo>
                  <a:pt x="108392" y="337396"/>
                  <a:pt x="86877" y="306919"/>
                  <a:pt x="152400" y="263236"/>
                </a:cubicBezTo>
                <a:cubicBezTo>
                  <a:pt x="336902" y="140233"/>
                  <a:pt x="63455" y="317268"/>
                  <a:pt x="235527" y="221672"/>
                </a:cubicBezTo>
                <a:cubicBezTo>
                  <a:pt x="378440" y="142276"/>
                  <a:pt x="266171" y="183747"/>
                  <a:pt x="360218" y="152400"/>
                </a:cubicBezTo>
                <a:cubicBezTo>
                  <a:pt x="465916" y="46702"/>
                  <a:pt x="343089" y="157137"/>
                  <a:pt x="443345" y="96982"/>
                </a:cubicBezTo>
                <a:cubicBezTo>
                  <a:pt x="454546" y="90261"/>
                  <a:pt x="460604" y="77109"/>
                  <a:pt x="471054" y="69272"/>
                </a:cubicBezTo>
                <a:cubicBezTo>
                  <a:pt x="589141" y="-19293"/>
                  <a:pt x="524844" y="43192"/>
                  <a:pt x="56803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9861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585590"/>
              </p:ext>
            </p:extLst>
          </p:nvPr>
        </p:nvGraphicFramePr>
        <p:xfrm>
          <a:off x="5868144" y="1397000"/>
          <a:ext cx="175185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28"/>
                <a:gridCol w="875928"/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Dir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Valor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0001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100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0002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0003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0001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0004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0005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0006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0007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0008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0009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0010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0011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0012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5508104" y="188640"/>
            <a:ext cx="31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Una palabra de memoria 64bits</a:t>
            </a:r>
            <a:endParaRPr lang="es-VE" dirty="0"/>
          </a:p>
        </p:txBody>
      </p:sp>
      <p:sp>
        <p:nvSpPr>
          <p:cNvPr id="6" name="5 CuadroTexto"/>
          <p:cNvSpPr txBox="1"/>
          <p:nvPr/>
        </p:nvSpPr>
        <p:spPr>
          <a:xfrm>
            <a:off x="755576" y="1988840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Editor de Código: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95536" y="2358172"/>
            <a:ext cx="3960440" cy="4167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VE" dirty="0" err="1" smtClean="0"/>
              <a:t>int</a:t>
            </a:r>
            <a:r>
              <a:rPr lang="es-VE" dirty="0" smtClean="0"/>
              <a:t> a;</a:t>
            </a:r>
          </a:p>
          <a:p>
            <a:r>
              <a:rPr lang="es-VE" dirty="0" err="1" smtClean="0"/>
              <a:t>float</a:t>
            </a:r>
            <a:r>
              <a:rPr lang="es-VE" dirty="0" smtClean="0"/>
              <a:t> b;</a:t>
            </a:r>
          </a:p>
          <a:p>
            <a:endParaRPr lang="es-VE" dirty="0"/>
          </a:p>
          <a:p>
            <a:r>
              <a:rPr lang="es-VE" dirty="0" smtClean="0"/>
              <a:t>a=50;</a:t>
            </a:r>
          </a:p>
          <a:p>
            <a:endParaRPr lang="es-VE" dirty="0"/>
          </a:p>
          <a:p>
            <a:r>
              <a:rPr lang="es-VE" dirty="0" err="1" smtClean="0"/>
              <a:t>int</a:t>
            </a:r>
            <a:r>
              <a:rPr lang="es-VE" dirty="0" smtClean="0"/>
              <a:t> *</a:t>
            </a:r>
            <a:r>
              <a:rPr lang="es-VE" dirty="0" err="1" smtClean="0"/>
              <a:t>pa</a:t>
            </a:r>
            <a:r>
              <a:rPr lang="es-VE" dirty="0" smtClean="0"/>
              <a:t>;</a:t>
            </a:r>
          </a:p>
          <a:p>
            <a:r>
              <a:rPr lang="es-VE" dirty="0" err="1" smtClean="0"/>
              <a:t>pa</a:t>
            </a:r>
            <a:r>
              <a:rPr lang="es-VE" dirty="0" smtClean="0"/>
              <a:t> = &amp;a;</a:t>
            </a:r>
          </a:p>
          <a:p>
            <a:r>
              <a:rPr lang="es-VE" dirty="0" smtClean="0"/>
              <a:t>*</a:t>
            </a:r>
            <a:r>
              <a:rPr lang="es-VE" dirty="0" err="1" smtClean="0"/>
              <a:t>pa</a:t>
            </a:r>
            <a:r>
              <a:rPr lang="es-VE" dirty="0" smtClean="0"/>
              <a:t> = 100;</a:t>
            </a:r>
          </a:p>
          <a:p>
            <a:endParaRPr lang="es-VE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039091" y="1988840"/>
            <a:ext cx="4901061" cy="1460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1187624" y="2358172"/>
            <a:ext cx="4752528" cy="1394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1187624" y="2708920"/>
            <a:ext cx="4752528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Forma libre"/>
          <p:cNvSpPr/>
          <p:nvPr/>
        </p:nvSpPr>
        <p:spPr>
          <a:xfrm>
            <a:off x="-83127" y="3356992"/>
            <a:ext cx="568036" cy="1690254"/>
          </a:xfrm>
          <a:custGeom>
            <a:avLst/>
            <a:gdLst>
              <a:gd name="connsiteX0" fmla="*/ 568036 w 568036"/>
              <a:gd name="connsiteY0" fmla="*/ 1565563 h 1565563"/>
              <a:gd name="connsiteX1" fmla="*/ 290945 w 568036"/>
              <a:gd name="connsiteY1" fmla="*/ 1385454 h 1565563"/>
              <a:gd name="connsiteX2" fmla="*/ 235527 w 568036"/>
              <a:gd name="connsiteY2" fmla="*/ 1316182 h 1565563"/>
              <a:gd name="connsiteX3" fmla="*/ 207818 w 568036"/>
              <a:gd name="connsiteY3" fmla="*/ 1288472 h 1565563"/>
              <a:gd name="connsiteX4" fmla="*/ 180109 w 568036"/>
              <a:gd name="connsiteY4" fmla="*/ 1246909 h 1565563"/>
              <a:gd name="connsiteX5" fmla="*/ 110836 w 568036"/>
              <a:gd name="connsiteY5" fmla="*/ 1136072 h 1565563"/>
              <a:gd name="connsiteX6" fmla="*/ 96982 w 568036"/>
              <a:gd name="connsiteY6" fmla="*/ 1080654 h 1565563"/>
              <a:gd name="connsiteX7" fmla="*/ 41563 w 568036"/>
              <a:gd name="connsiteY7" fmla="*/ 997527 h 1565563"/>
              <a:gd name="connsiteX8" fmla="*/ 13854 w 568036"/>
              <a:gd name="connsiteY8" fmla="*/ 900545 h 1565563"/>
              <a:gd name="connsiteX9" fmla="*/ 0 w 568036"/>
              <a:gd name="connsiteY9" fmla="*/ 845127 h 1565563"/>
              <a:gd name="connsiteX10" fmla="*/ 13854 w 568036"/>
              <a:gd name="connsiteY10" fmla="*/ 554182 h 1565563"/>
              <a:gd name="connsiteX11" fmla="*/ 41563 w 568036"/>
              <a:gd name="connsiteY11" fmla="*/ 471054 h 1565563"/>
              <a:gd name="connsiteX12" fmla="*/ 55418 w 568036"/>
              <a:gd name="connsiteY12" fmla="*/ 429491 h 1565563"/>
              <a:gd name="connsiteX13" fmla="*/ 83127 w 568036"/>
              <a:gd name="connsiteY13" fmla="*/ 387927 h 1565563"/>
              <a:gd name="connsiteX14" fmla="*/ 152400 w 568036"/>
              <a:gd name="connsiteY14" fmla="*/ 263236 h 1565563"/>
              <a:gd name="connsiteX15" fmla="*/ 235527 w 568036"/>
              <a:gd name="connsiteY15" fmla="*/ 221672 h 1565563"/>
              <a:gd name="connsiteX16" fmla="*/ 360218 w 568036"/>
              <a:gd name="connsiteY16" fmla="*/ 152400 h 1565563"/>
              <a:gd name="connsiteX17" fmla="*/ 443345 w 568036"/>
              <a:gd name="connsiteY17" fmla="*/ 96982 h 1565563"/>
              <a:gd name="connsiteX18" fmla="*/ 471054 w 568036"/>
              <a:gd name="connsiteY18" fmla="*/ 69272 h 1565563"/>
              <a:gd name="connsiteX19" fmla="*/ 568036 w 568036"/>
              <a:gd name="connsiteY19" fmla="*/ 0 h 156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8036" h="1565563">
                <a:moveTo>
                  <a:pt x="568036" y="1565563"/>
                </a:moveTo>
                <a:cubicBezTo>
                  <a:pt x="530850" y="1543871"/>
                  <a:pt x="331487" y="1436132"/>
                  <a:pt x="290945" y="1385454"/>
                </a:cubicBezTo>
                <a:cubicBezTo>
                  <a:pt x="272472" y="1362363"/>
                  <a:pt x="254771" y="1338634"/>
                  <a:pt x="235527" y="1316182"/>
                </a:cubicBezTo>
                <a:cubicBezTo>
                  <a:pt x="227026" y="1306264"/>
                  <a:pt x="215978" y="1298672"/>
                  <a:pt x="207818" y="1288472"/>
                </a:cubicBezTo>
                <a:cubicBezTo>
                  <a:pt x="197416" y="1275470"/>
                  <a:pt x="189787" y="1260458"/>
                  <a:pt x="180109" y="1246909"/>
                </a:cubicBezTo>
                <a:cubicBezTo>
                  <a:pt x="120158" y="1162979"/>
                  <a:pt x="154233" y="1222868"/>
                  <a:pt x="110836" y="1136072"/>
                </a:cubicBezTo>
                <a:cubicBezTo>
                  <a:pt x="106218" y="1117599"/>
                  <a:pt x="105498" y="1097685"/>
                  <a:pt x="96982" y="1080654"/>
                </a:cubicBezTo>
                <a:cubicBezTo>
                  <a:pt x="82089" y="1050868"/>
                  <a:pt x="41563" y="997527"/>
                  <a:pt x="41563" y="997527"/>
                </a:cubicBezTo>
                <a:cubicBezTo>
                  <a:pt x="-1746" y="824283"/>
                  <a:pt x="53606" y="1039676"/>
                  <a:pt x="13854" y="900545"/>
                </a:cubicBezTo>
                <a:cubicBezTo>
                  <a:pt x="8623" y="882236"/>
                  <a:pt x="4618" y="863600"/>
                  <a:pt x="0" y="845127"/>
                </a:cubicBezTo>
                <a:cubicBezTo>
                  <a:pt x="4618" y="748145"/>
                  <a:pt x="3132" y="650680"/>
                  <a:pt x="13854" y="554182"/>
                </a:cubicBezTo>
                <a:cubicBezTo>
                  <a:pt x="17079" y="525152"/>
                  <a:pt x="32326" y="498763"/>
                  <a:pt x="41563" y="471054"/>
                </a:cubicBezTo>
                <a:cubicBezTo>
                  <a:pt x="46181" y="457200"/>
                  <a:pt x="47317" y="441642"/>
                  <a:pt x="55418" y="429491"/>
                </a:cubicBezTo>
                <a:cubicBezTo>
                  <a:pt x="64654" y="415636"/>
                  <a:pt x="75680" y="402820"/>
                  <a:pt x="83127" y="387927"/>
                </a:cubicBezTo>
                <a:cubicBezTo>
                  <a:pt x="108392" y="337396"/>
                  <a:pt x="86877" y="306919"/>
                  <a:pt x="152400" y="263236"/>
                </a:cubicBezTo>
                <a:cubicBezTo>
                  <a:pt x="336902" y="140233"/>
                  <a:pt x="63455" y="317268"/>
                  <a:pt x="235527" y="221672"/>
                </a:cubicBezTo>
                <a:cubicBezTo>
                  <a:pt x="378440" y="142276"/>
                  <a:pt x="266171" y="183747"/>
                  <a:pt x="360218" y="152400"/>
                </a:cubicBezTo>
                <a:cubicBezTo>
                  <a:pt x="465916" y="46702"/>
                  <a:pt x="343089" y="157137"/>
                  <a:pt x="443345" y="96982"/>
                </a:cubicBezTo>
                <a:cubicBezTo>
                  <a:pt x="454546" y="90261"/>
                  <a:pt x="460604" y="77109"/>
                  <a:pt x="471054" y="69272"/>
                </a:cubicBezTo>
                <a:cubicBezTo>
                  <a:pt x="589141" y="-19293"/>
                  <a:pt x="524844" y="43192"/>
                  <a:pt x="56803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66807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169</Words>
  <Application>Microsoft Office PowerPoint</Application>
  <PresentationFormat>Presentación en pantalla (4:3)</PresentationFormat>
  <Paragraphs>96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INSTRUCTOR</dc:creator>
  <cp:lastModifiedBy>INSTRUCTOR</cp:lastModifiedBy>
  <cp:revision>5</cp:revision>
  <dcterms:created xsi:type="dcterms:W3CDTF">2012-10-30T21:09:16Z</dcterms:created>
  <dcterms:modified xsi:type="dcterms:W3CDTF">2012-10-30T22:19:03Z</dcterms:modified>
</cp:coreProperties>
</file>