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0" r:id="rId2"/>
    <p:sldId id="258" r:id="rId3"/>
    <p:sldId id="259" r:id="rId4"/>
    <p:sldId id="280" r:id="rId5"/>
    <p:sldId id="260" r:id="rId6"/>
    <p:sldId id="261" r:id="rId7"/>
    <p:sldId id="279" r:id="rId8"/>
    <p:sldId id="262" r:id="rId9"/>
    <p:sldId id="263" r:id="rId10"/>
    <p:sldId id="271" r:id="rId11"/>
    <p:sldId id="267" r:id="rId12"/>
    <p:sldId id="273" r:id="rId13"/>
    <p:sldId id="274" r:id="rId14"/>
    <p:sldId id="276" r:id="rId15"/>
    <p:sldId id="277" r:id="rId16"/>
    <p:sldId id="278" r:id="rId17"/>
    <p:sldId id="281" r:id="rId18"/>
    <p:sldId id="282" r:id="rId19"/>
    <p:sldId id="283" r:id="rId20"/>
    <p:sldId id="284" r:id="rId21"/>
    <p:sldId id="285" r:id="rId22"/>
    <p:sldId id="26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2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16DA4-ED55-4457-ADDE-0D6280286EB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20A1-07EC-4DA7-B25D-9E070405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496B-55C7-52C7-0A5A-E9C4E0AAE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08C54-0AFD-D55E-2C63-D8062CA50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F9DA5-1201-C4B0-2E78-5D2504C8A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6669-1314-7FB2-72F0-8CCD80725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0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1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9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0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2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5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0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5A0E-0CAD-4912-B296-7D35E3094A5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UDSM Official Logo">
            <a:extLst>
              <a:ext uri="{FF2B5EF4-FFF2-40B4-BE49-F238E27FC236}">
                <a16:creationId xmlns:a16="http://schemas.microsoft.com/office/drawing/2014/main" id="{28128AE8-E04B-474B-4E57-790F5450A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F486D55-EDA1-66B4-E56B-0D45AADA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771178"/>
            <a:ext cx="10561939" cy="75382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Wi-Fi Enabled USB Flash Drive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0C9278B-5275-FC8D-2A55-CCBC1D34F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362128"/>
              </p:ext>
            </p:extLst>
          </p:nvPr>
        </p:nvGraphicFramePr>
        <p:xfrm>
          <a:off x="838198" y="2698750"/>
          <a:ext cx="10561940" cy="326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6584">
                  <a:extLst>
                    <a:ext uri="{9D8B030D-6E8A-4147-A177-3AD203B41FA5}">
                      <a16:colId xmlns:a16="http://schemas.microsoft.com/office/drawing/2014/main" val="3262700596"/>
                    </a:ext>
                  </a:extLst>
                </a:gridCol>
                <a:gridCol w="6655356">
                  <a:extLst>
                    <a:ext uri="{9D8B030D-6E8A-4147-A177-3AD203B41FA5}">
                      <a16:colId xmlns:a16="http://schemas.microsoft.com/office/drawing/2014/main" val="3515488003"/>
                    </a:ext>
                  </a:extLst>
                </a:gridCol>
              </a:tblGrid>
              <a:tr h="6536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35586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Student’s name: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Kowero, Walidi Waziri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88171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No: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2020-04-04390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578237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Programme: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B.Sc. Electronics Engineering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417224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Baraka Maiseli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6644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B4B655D-88FF-7E28-F68E-09D48E603D51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51C7D-8D9E-8E4A-6D22-9376A839048F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17040-C124-420E-5DA1-EF818CF089F5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3FF82-0559-F51D-B056-A4AEEC376A66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5770E-DF58-32CF-059C-1C3ACF117C1D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25903817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38" y="1204694"/>
            <a:ext cx="10466962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C17468-2358-B172-196A-B2AF6016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38" y="2197574"/>
            <a:ext cx="5131341" cy="384691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individuals using edge devices and personal computers.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companies and Institutes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C94ACE-CE86-3160-3E98-0AD963A0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22" y="2345990"/>
            <a:ext cx="5736076" cy="3698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74AAF9-C525-6E96-0ABD-304854E70CA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16A4F0-CF17-B024-2C54-26CF3DD12DFF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AAD9-B133-F700-EC10-7EB4597F9F3E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F889F-CF9A-2BBB-0416-EA3D5B5A6FA4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215225-BC67-34EE-81D3-888F021D3AD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4D987BBE-58B2-D780-9801-E71B8BDB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9567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01192"/>
            <a:ext cx="10515602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FEF58-5109-D32D-50AC-AA8ACF52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90" y="2209800"/>
            <a:ext cx="5453974" cy="3967163"/>
          </a:xfrm>
          <a:prstGeom prst="rect">
            <a:avLst/>
          </a:prstGeom>
          <a:effectLst>
            <a:reflection stA="99000" endPos="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2DD49D-52D6-9B61-88B9-31627F18054E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26BB7-82C9-A00B-D5DE-D33C33BA64D8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DE5E0-DAF3-12D1-3FE9-54220C7D3FD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3F6DF-27F3-BA59-C409-262D120051C3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70201E-AF42-B924-11B6-3769AE23A964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318297BA-79E4-9187-ECB2-915C2A93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19050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D1BC-4A63-8CA9-93D2-4040C8171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12181-2BDF-710F-A922-81541AE2040F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6F825-6D7F-2143-2277-2001E967FB12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F64918-83E9-2311-1CAA-D8406C02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18" y="1250422"/>
            <a:ext cx="10580282" cy="9308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b="1" dirty="0">
                <a:ln>
                  <a:solidFill>
                    <a:schemeClr val="bg1"/>
                  </a:solidFill>
                </a:ln>
              </a:rPr>
              <a:t>Functional Requirements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0A4F0-DAD9-F53C-4F41-9C6F33DFAC89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A8D7A-A751-3374-5476-2727BFE12F19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03561-4557-E3BA-8A8D-458F398E866C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A5552-E3B1-453B-6584-004E7797BCBA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44832D-EEAE-D8AA-8883-63560190B35B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B9D95E88-5970-3C2B-9784-D4FE2957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2E9D61AF-A193-6262-CCDC-657953351033}"/>
              </a:ext>
            </a:extLst>
          </p:cNvPr>
          <p:cNvSpPr/>
          <p:nvPr/>
        </p:nvSpPr>
        <p:spPr>
          <a:xfrm>
            <a:off x="773518" y="3176753"/>
            <a:ext cx="5163167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Read/Write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E056A24A-6944-F4A4-CB79-7D330C3E0823}"/>
              </a:ext>
            </a:extLst>
          </p:cNvPr>
          <p:cNvSpPr/>
          <p:nvPr/>
        </p:nvSpPr>
        <p:spPr>
          <a:xfrm flipH="1">
            <a:off x="5790519" y="3560956"/>
            <a:ext cx="6036149" cy="6665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Access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1CCE494-EEB5-DF22-3427-746C8092F796}"/>
              </a:ext>
            </a:extLst>
          </p:cNvPr>
          <p:cNvSpPr/>
          <p:nvPr/>
        </p:nvSpPr>
        <p:spPr>
          <a:xfrm>
            <a:off x="773519" y="4022207"/>
            <a:ext cx="5163168" cy="68674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Wired/USB Mode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0A0EFF2B-EC24-3DD7-EE75-844074C3D572}"/>
              </a:ext>
            </a:extLst>
          </p:cNvPr>
          <p:cNvSpPr/>
          <p:nvPr/>
        </p:nvSpPr>
        <p:spPr>
          <a:xfrm>
            <a:off x="773519" y="4881969"/>
            <a:ext cx="5163167" cy="6630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Remote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E309F0F6-2C08-7C04-4512-B668DE691334}"/>
              </a:ext>
            </a:extLst>
          </p:cNvPr>
          <p:cNvSpPr/>
          <p:nvPr/>
        </p:nvSpPr>
        <p:spPr>
          <a:xfrm flipH="1">
            <a:off x="5759359" y="4459294"/>
            <a:ext cx="6036149" cy="68269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Multi-device Access</a:t>
            </a:r>
          </a:p>
        </p:txBody>
      </p:sp>
    </p:spTree>
    <p:extLst>
      <p:ext uri="{BB962C8B-B14F-4D97-AF65-F5344CB8AC3E}">
        <p14:creationId xmlns:p14="http://schemas.microsoft.com/office/powerpoint/2010/main" val="34407504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A815-C351-9646-8C20-F7A2AD02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9C678-DC85-CCC8-B440-217DEC8131F4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93CD1-ACAB-F864-93AE-9300CACE4126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9A877E-B8C5-3091-363F-8C4916C2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219152"/>
            <a:ext cx="10515603" cy="898316"/>
          </a:xfrm>
        </p:spPr>
        <p:txBody>
          <a:bodyPr>
            <a:no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FB9D4F-1FF3-09E2-5675-3DCE6BF35185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E6CF12-CACF-BDCE-D1C0-67C202DC1F9B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5012A-9A59-E550-0E0F-0F02509E4BF6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C4D490-D18C-3663-E032-9EE62463F766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A67AB-395D-F9E3-AEA3-C7483F32040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2BE6D10B-8DFC-3424-DC80-001E1E50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DD526D7-FDAB-45D1-A1EB-8B494861072B}"/>
              </a:ext>
            </a:extLst>
          </p:cNvPr>
          <p:cNvSpPr/>
          <p:nvPr/>
        </p:nvSpPr>
        <p:spPr>
          <a:xfrm>
            <a:off x="838197" y="3643644"/>
            <a:ext cx="5257803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High data Transfer Speed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671537D-BD25-59D3-A02F-AB9C40FF72C4}"/>
              </a:ext>
            </a:extLst>
          </p:cNvPr>
          <p:cNvSpPr/>
          <p:nvPr/>
        </p:nvSpPr>
        <p:spPr>
          <a:xfrm>
            <a:off x="838197" y="4368727"/>
            <a:ext cx="5257802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9900715-C66D-660C-A823-F43526C15D4E}"/>
              </a:ext>
            </a:extLst>
          </p:cNvPr>
          <p:cNvSpPr/>
          <p:nvPr/>
        </p:nvSpPr>
        <p:spPr>
          <a:xfrm flipH="1">
            <a:off x="5860026" y="3266748"/>
            <a:ext cx="5304138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948F4BC-4418-3607-AC08-C5B1B4B5F359}"/>
              </a:ext>
            </a:extLst>
          </p:cNvPr>
          <p:cNvSpPr/>
          <p:nvPr/>
        </p:nvSpPr>
        <p:spPr>
          <a:xfrm flipH="1">
            <a:off x="5860026" y="3975625"/>
            <a:ext cx="5304138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15037D84-CB56-B17A-1C36-AF09F2ECF2F8}"/>
              </a:ext>
            </a:extLst>
          </p:cNvPr>
          <p:cNvSpPr/>
          <p:nvPr/>
        </p:nvSpPr>
        <p:spPr>
          <a:xfrm flipH="1">
            <a:off x="5845657" y="4740706"/>
            <a:ext cx="5304138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55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1934-D81D-008C-5CB5-0B706755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C1B03-DC60-2AB1-2A24-578AC8B8FF60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EFC4E-DFE2-6858-1DEE-55E0FF0FCA3A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B076E8-56C0-F8F9-E5FD-97D6E399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19151"/>
            <a:ext cx="10515602" cy="97842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924D1-E101-8AB0-27C2-A3CC8133B659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115B46-CC23-2174-4716-1B25345EC182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8DDC-03B4-AF08-B64A-45BD9602242C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CF9D4-5393-A40D-76D0-62CBC5161B6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874C56-EE38-BBEF-8255-C3FADB10C755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10905266-B5D0-02C4-9270-A71D9AE0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17DDF7B-F01D-EB2E-B675-11F486E96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5" y="2345990"/>
            <a:ext cx="6956550" cy="3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5689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A970B-B1B4-6FC1-26F2-602CB4DE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390290-4CD0-44FD-DB38-8FC4B42B31A0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DBB2D-1C98-2742-7E49-A47242FB03B9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F881B9-5A79-BDA3-BBC1-63635748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05009"/>
            <a:ext cx="10437779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22E61C-FAF0-C719-E5C7-64065A77C784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3EF43-E1EE-9C7F-C615-17D4F027B880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6F1C18-9B0D-6AE1-6F38-0D6609AD39DB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67D26-54D9-A4D5-30D8-9B43D41241BD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B4D54-3947-952E-E4B4-05F66B95D9F0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44028066-1483-D277-3C4E-C79748A10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9798661-70A8-A875-30D3-C60039080DBC}"/>
              </a:ext>
            </a:extLst>
          </p:cNvPr>
          <p:cNvSpPr/>
          <p:nvPr/>
        </p:nvSpPr>
        <p:spPr>
          <a:xfrm>
            <a:off x="4372855" y="2611718"/>
            <a:ext cx="831193" cy="26046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D7630-1876-232A-1985-55CAF2DD8D5A}"/>
              </a:ext>
            </a:extLst>
          </p:cNvPr>
          <p:cNvSpPr/>
          <p:nvPr/>
        </p:nvSpPr>
        <p:spPr>
          <a:xfrm>
            <a:off x="3327955" y="3021174"/>
            <a:ext cx="2920991" cy="26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Enabling Wi-Fi Access Point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CEB7A0-56CC-E193-9520-528148D915F0}"/>
              </a:ext>
            </a:extLst>
          </p:cNvPr>
          <p:cNvSpPr/>
          <p:nvPr/>
        </p:nvSpPr>
        <p:spPr>
          <a:xfrm>
            <a:off x="4683124" y="3505017"/>
            <a:ext cx="210652" cy="162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567C-9F13-0FB9-6B93-A9176D46DCC4}"/>
              </a:ext>
            </a:extLst>
          </p:cNvPr>
          <p:cNvSpPr/>
          <p:nvPr/>
        </p:nvSpPr>
        <p:spPr>
          <a:xfrm>
            <a:off x="2268903" y="3766509"/>
            <a:ext cx="153338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Mass Storage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AFAEB-39C1-7452-9EF8-53A01A0756D9}"/>
              </a:ext>
            </a:extLst>
          </p:cNvPr>
          <p:cNvSpPr/>
          <p:nvPr/>
        </p:nvSpPr>
        <p:spPr>
          <a:xfrm>
            <a:off x="3945345" y="3767172"/>
            <a:ext cx="16862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7A1A4-C268-00F1-657B-32C96E472B1F}"/>
              </a:ext>
            </a:extLst>
          </p:cNvPr>
          <p:cNvSpPr/>
          <p:nvPr/>
        </p:nvSpPr>
        <p:spPr>
          <a:xfrm>
            <a:off x="5830945" y="3774979"/>
            <a:ext cx="16862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File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234F9F-5A29-1884-D97F-9D4345EA10A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4788450" y="3667488"/>
            <a:ext cx="1" cy="9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C8F64D-74B4-5CBB-B9FF-370C327388B0}"/>
              </a:ext>
            </a:extLst>
          </p:cNvPr>
          <p:cNvCxnSpPr>
            <a:cxnSpLocks/>
            <a:stCxn id="11" idx="6"/>
            <a:endCxn id="14" idx="0"/>
          </p:cNvCxnSpPr>
          <p:nvPr/>
        </p:nvCxnSpPr>
        <p:spPr>
          <a:xfrm>
            <a:off x="4893776" y="3586253"/>
            <a:ext cx="1780275" cy="188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D01D2A-02DF-8332-A3DB-8FE9D9FB29F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0800000" flipV="1">
            <a:off x="3035594" y="3586253"/>
            <a:ext cx="1647530" cy="18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6D65DF-4628-9CD3-7D0E-DD597965555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788450" y="3281641"/>
            <a:ext cx="1" cy="22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E1EAB0-A9D5-FE98-03BD-AEEE6FC1625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788451" y="2872185"/>
            <a:ext cx="1" cy="14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607F7F-115F-5D68-41BC-9B59D313CE3A}"/>
              </a:ext>
            </a:extLst>
          </p:cNvPr>
          <p:cNvCxnSpPr>
            <a:cxnSpLocks/>
            <a:stCxn id="13" idx="2"/>
            <a:endCxn id="85" idx="0"/>
          </p:cNvCxnSpPr>
          <p:nvPr/>
        </p:nvCxnSpPr>
        <p:spPr>
          <a:xfrm>
            <a:off x="4788451" y="4136504"/>
            <a:ext cx="0" cy="24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1F2B86F-549A-71A5-52B8-E95393736B85}"/>
              </a:ext>
            </a:extLst>
          </p:cNvPr>
          <p:cNvCxnSpPr>
            <a:cxnSpLocks/>
            <a:stCxn id="12" idx="2"/>
            <a:endCxn id="85" idx="1"/>
          </p:cNvCxnSpPr>
          <p:nvPr/>
        </p:nvCxnSpPr>
        <p:spPr>
          <a:xfrm rot="16200000" flipH="1">
            <a:off x="3274705" y="3896729"/>
            <a:ext cx="431528" cy="909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FE57F0-3E12-A3A1-9184-979B6430A615}"/>
              </a:ext>
            </a:extLst>
          </p:cNvPr>
          <p:cNvSpPr/>
          <p:nvPr/>
        </p:nvSpPr>
        <p:spPr>
          <a:xfrm>
            <a:off x="3945345" y="4382703"/>
            <a:ext cx="16862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Serve Forever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F7D320F-6559-C369-0E88-FE957F5A24A0}"/>
              </a:ext>
            </a:extLst>
          </p:cNvPr>
          <p:cNvCxnSpPr>
            <a:cxnSpLocks/>
            <a:stCxn id="14" idx="2"/>
            <a:endCxn id="85" idx="3"/>
          </p:cNvCxnSpPr>
          <p:nvPr/>
        </p:nvCxnSpPr>
        <p:spPr>
          <a:xfrm rot="5400000">
            <a:off x="5941275" y="3834593"/>
            <a:ext cx="423058" cy="1042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FEA2A2DA-A7AA-82E7-C641-15EE20CDD023}"/>
              </a:ext>
            </a:extLst>
          </p:cNvPr>
          <p:cNvSpPr/>
          <p:nvPr/>
        </p:nvSpPr>
        <p:spPr>
          <a:xfrm>
            <a:off x="4080993" y="4925267"/>
            <a:ext cx="1414913" cy="66414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error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17AC21-E4A6-5D95-D381-202D13436256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4788450" y="4752035"/>
            <a:ext cx="1" cy="17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9D82424-99AE-5B04-4B3A-795C37A91CEA}"/>
              </a:ext>
            </a:extLst>
          </p:cNvPr>
          <p:cNvCxnSpPr>
            <a:cxnSpLocks/>
            <a:stCxn id="93" idx="1"/>
            <a:endCxn id="85" idx="1"/>
          </p:cNvCxnSpPr>
          <p:nvPr/>
        </p:nvCxnSpPr>
        <p:spPr>
          <a:xfrm rot="10800000">
            <a:off x="3945345" y="4567369"/>
            <a:ext cx="135648" cy="689970"/>
          </a:xfrm>
          <a:prstGeom prst="bentConnector3">
            <a:avLst>
              <a:gd name="adj1" fmla="val 268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9B790C-9B0D-2A10-547D-A7637E04D375}"/>
              </a:ext>
            </a:extLst>
          </p:cNvPr>
          <p:cNvSpPr txBox="1"/>
          <p:nvPr/>
        </p:nvSpPr>
        <p:spPr>
          <a:xfrm>
            <a:off x="3519071" y="5046182"/>
            <a:ext cx="49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5257DB-7320-15DA-73DF-E44CC7D1AFC7}"/>
              </a:ext>
            </a:extLst>
          </p:cNvPr>
          <p:cNvSpPr/>
          <p:nvPr/>
        </p:nvSpPr>
        <p:spPr>
          <a:xfrm>
            <a:off x="7955007" y="4015240"/>
            <a:ext cx="2229852" cy="837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 Handling 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44382B-B602-1E8D-131E-F1AB0E48B4BE}"/>
              </a:ext>
            </a:extLst>
          </p:cNvPr>
          <p:cNvCxnSpPr>
            <a:cxnSpLocks/>
            <a:stCxn id="93" idx="2"/>
            <a:endCxn id="106" idx="2"/>
          </p:cNvCxnSpPr>
          <p:nvPr/>
        </p:nvCxnSpPr>
        <p:spPr>
          <a:xfrm rot="5400000" flipH="1" flipV="1">
            <a:off x="6560805" y="3080282"/>
            <a:ext cx="736772" cy="4281483"/>
          </a:xfrm>
          <a:prstGeom prst="bentConnector3">
            <a:avLst>
              <a:gd name="adj1" fmla="val -31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D7465F7-EEF5-C806-3599-83696CD743A7}"/>
              </a:ext>
            </a:extLst>
          </p:cNvPr>
          <p:cNvSpPr txBox="1"/>
          <p:nvPr/>
        </p:nvSpPr>
        <p:spPr>
          <a:xfrm>
            <a:off x="6423326" y="5686522"/>
            <a:ext cx="76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4B0CAB9-571E-9AAB-C5F1-28C0AFF2EE0B}"/>
              </a:ext>
            </a:extLst>
          </p:cNvPr>
          <p:cNvCxnSpPr>
            <a:cxnSpLocks/>
            <a:stCxn id="106" idx="0"/>
            <a:endCxn id="11" idx="7"/>
          </p:cNvCxnSpPr>
          <p:nvPr/>
        </p:nvCxnSpPr>
        <p:spPr>
          <a:xfrm rot="16200000" flipV="1">
            <a:off x="6723215" y="1668522"/>
            <a:ext cx="486430" cy="4207006"/>
          </a:xfrm>
          <a:prstGeom prst="bentConnector3">
            <a:avLst>
              <a:gd name="adj1" fmla="val 136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1823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CA0A-8227-D359-6880-B63B12B4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AEA84-50B9-96CC-0665-3AF0F93B5D79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6CA72-31E3-107A-C923-4BE67E20036B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636E75-B1B0-FBA8-DC31-AC8B79388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855" y="1122363"/>
            <a:ext cx="9602145" cy="1142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309F2F-FC54-C391-8C72-AEF1DCACD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8" y="2402380"/>
            <a:ext cx="5030145" cy="1142712"/>
          </a:xfrm>
        </p:spPr>
        <p:txBody>
          <a:bodyPr/>
          <a:lstStyle/>
          <a:p>
            <a:pPr algn="l"/>
            <a:r>
              <a:rPr lang="en-US" dirty="0"/>
              <a:t>Method used is trial and error through a series of experimentations instead of CAD simulation.</a:t>
            </a:r>
          </a:p>
          <a:p>
            <a:pPr algn="l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5956B-9B8A-0F15-FE8C-447A13FFB4C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49CFC-3CBE-C97A-7835-5D3DA554413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2A946-B36A-99A9-C578-5B1204E51A90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42432-6EFD-CCE4-D960-720788A7E4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D6A7A-1261-F319-E2E7-C04509642BDB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C485234D-3D60-F80D-E1B9-7458EC8A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13D4D6D-0E89-EB7A-AE1F-2CEC41B22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51" y="2116659"/>
            <a:ext cx="5372593" cy="364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9870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CA0A-8227-D359-6880-B63B12B4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AEA84-50B9-96CC-0665-3AF0F93B5D79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6CA72-31E3-107A-C923-4BE67E20036B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636E75-B1B0-FBA8-DC31-AC8B79388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855" y="1122363"/>
            <a:ext cx="9602145" cy="1142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tools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309F2F-FC54-C391-8C72-AEF1DCACD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8" y="2402379"/>
            <a:ext cx="4533902" cy="33332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Platform used to achieve web development is visual studio codes,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Platform used to achieve web Server is Wokwi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Meanwhile the remaining programming is Arduino IDE </a:t>
            </a:r>
          </a:p>
          <a:p>
            <a:pPr algn="l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5956B-9B8A-0F15-FE8C-447A13FFB4C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49CFC-3CBE-C97A-7835-5D3DA554413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2A946-B36A-99A9-C578-5B1204E51A90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42432-6EFD-CCE4-D960-720788A7E4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D6A7A-1261-F319-E2E7-C04509642BDB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C485234D-3D60-F80D-E1B9-7458EC8A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71C7CE-911E-95E6-5A9D-31A3937DD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90"/>
          <a:stretch/>
        </p:blipFill>
        <p:spPr bwMode="auto">
          <a:xfrm>
            <a:off x="5372100" y="2402380"/>
            <a:ext cx="6598285" cy="33332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75778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CA0A-8227-D359-6880-B63B12B4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AEA84-50B9-96CC-0665-3AF0F93B5D79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6CA72-31E3-107A-C923-4BE67E20036B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636E75-B1B0-FBA8-DC31-AC8B79388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855" y="1122363"/>
            <a:ext cx="6554145" cy="1142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309F2F-FC54-C391-8C72-AEF1DCACD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8" y="2393142"/>
            <a:ext cx="4724663" cy="28122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Prototype setup for experimentation of Wireless Usb flash drive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Web Server with captive portal for automatic web page redirecting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Usb MSC server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5956B-9B8A-0F15-FE8C-447A13FFB4C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49CFC-3CBE-C97A-7835-5D3DA554413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2A946-B36A-99A9-C578-5B1204E51A90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42432-6EFD-CCE4-D960-720788A7E4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D6A7A-1261-F319-E2E7-C04509642BDB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C485234D-3D60-F80D-E1B9-7458EC8A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7BD915-A233-25A1-4961-E1CB3ED333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"/>
          <a:stretch/>
        </p:blipFill>
        <p:spPr bwMode="auto">
          <a:xfrm>
            <a:off x="5787816" y="2265075"/>
            <a:ext cx="6122082" cy="37908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528753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CA0A-8227-D359-6880-B63B12B4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AEA84-50B9-96CC-0665-3AF0F93B5D79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6CA72-31E3-107A-C923-4BE67E20036B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636E75-B1B0-FBA8-DC31-AC8B79388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855" y="1122363"/>
            <a:ext cx="9602145" cy="1142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5956B-9B8A-0F15-FE8C-447A13FFB4C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49CFC-3CBE-C97A-7835-5D3DA554413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2A946-B36A-99A9-C578-5B1204E51A90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42432-6EFD-CCE4-D960-720788A7E4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D6A7A-1261-F319-E2E7-C04509642BDB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C485234D-3D60-F80D-E1B9-7458EC8A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59C47129-898F-E55B-8C56-1028E70937DC}"/>
              </a:ext>
            </a:extLst>
          </p:cNvPr>
          <p:cNvSpPr/>
          <p:nvPr/>
        </p:nvSpPr>
        <p:spPr>
          <a:xfrm>
            <a:off x="4372855" y="2611718"/>
            <a:ext cx="831193" cy="26046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26982-A5A5-3013-5A93-743EAE8745B1}"/>
              </a:ext>
            </a:extLst>
          </p:cNvPr>
          <p:cNvSpPr/>
          <p:nvPr/>
        </p:nvSpPr>
        <p:spPr>
          <a:xfrm>
            <a:off x="3327955" y="3021174"/>
            <a:ext cx="2920991" cy="2604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Enabling Wi-Fi Access Point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DEB96E-27C5-48B1-8459-C87677FD85D7}"/>
              </a:ext>
            </a:extLst>
          </p:cNvPr>
          <p:cNvSpPr/>
          <p:nvPr/>
        </p:nvSpPr>
        <p:spPr>
          <a:xfrm>
            <a:off x="4683124" y="3505017"/>
            <a:ext cx="210652" cy="162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3DF6E-7C8A-2D73-BE85-40C4A4D82AF6}"/>
              </a:ext>
            </a:extLst>
          </p:cNvPr>
          <p:cNvSpPr/>
          <p:nvPr/>
        </p:nvSpPr>
        <p:spPr>
          <a:xfrm>
            <a:off x="2268903" y="3766509"/>
            <a:ext cx="153338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Mass Storage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76DBA-0B00-6A86-FC7F-C1D172A57414}"/>
              </a:ext>
            </a:extLst>
          </p:cNvPr>
          <p:cNvSpPr/>
          <p:nvPr/>
        </p:nvSpPr>
        <p:spPr>
          <a:xfrm>
            <a:off x="3945345" y="3767172"/>
            <a:ext cx="1686212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SMB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393A9-C311-145A-437C-3A4EE5136E9A}"/>
              </a:ext>
            </a:extLst>
          </p:cNvPr>
          <p:cNvSpPr/>
          <p:nvPr/>
        </p:nvSpPr>
        <p:spPr>
          <a:xfrm>
            <a:off x="5830945" y="3774979"/>
            <a:ext cx="168621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File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3AE0C-E743-AF19-218B-FD88EF6E9EC7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4788450" y="3667488"/>
            <a:ext cx="1" cy="9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5">
            <a:extLst>
              <a:ext uri="{FF2B5EF4-FFF2-40B4-BE49-F238E27FC236}">
                <a16:creationId xmlns:a16="http://schemas.microsoft.com/office/drawing/2014/main" id="{958B77A7-91D2-818E-F366-99443FF386D3}"/>
              </a:ext>
            </a:extLst>
          </p:cNvPr>
          <p:cNvCxnSpPr>
            <a:cxnSpLocks/>
            <a:stCxn id="5" idx="6"/>
            <a:endCxn id="11" idx="0"/>
          </p:cNvCxnSpPr>
          <p:nvPr/>
        </p:nvCxnSpPr>
        <p:spPr>
          <a:xfrm>
            <a:off x="4893776" y="3586253"/>
            <a:ext cx="1780275" cy="188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297B9091-A436-84F5-E0F3-2515BD8E94A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0800000" flipV="1">
            <a:off x="3035594" y="3586253"/>
            <a:ext cx="1647530" cy="18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FA6614-8B89-30C7-40BC-044C2EE14E2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788450" y="3281641"/>
            <a:ext cx="1" cy="22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03E49A-AE15-6519-FB0A-48B960CB281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4788451" y="2872185"/>
            <a:ext cx="1" cy="14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0C207A-B146-BEE1-F46B-DCF97B70EE9C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4788451" y="4136504"/>
            <a:ext cx="0" cy="24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4CD9BC-484E-E1D2-AD47-BFD5313DE57C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3274705" y="3896729"/>
            <a:ext cx="431528" cy="909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0C64A3-1CC4-2EFF-F0AF-B15571F03CDA}"/>
              </a:ext>
            </a:extLst>
          </p:cNvPr>
          <p:cNvSpPr/>
          <p:nvPr/>
        </p:nvSpPr>
        <p:spPr>
          <a:xfrm>
            <a:off x="3945345" y="4382703"/>
            <a:ext cx="16862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Serve Forever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93FE28-245D-787E-B2B0-DA5AC1319764}"/>
              </a:ext>
            </a:extLst>
          </p:cNvPr>
          <p:cNvCxnSpPr>
            <a:cxnSpLocks/>
            <a:stCxn id="11" idx="2"/>
            <a:endCxn id="25" idx="3"/>
          </p:cNvCxnSpPr>
          <p:nvPr/>
        </p:nvCxnSpPr>
        <p:spPr>
          <a:xfrm rot="5400000">
            <a:off x="5941275" y="3834593"/>
            <a:ext cx="423058" cy="1042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7F0F5C3-6A3F-8813-C7BF-F83F7E3DDCCC}"/>
              </a:ext>
            </a:extLst>
          </p:cNvPr>
          <p:cNvSpPr/>
          <p:nvPr/>
        </p:nvSpPr>
        <p:spPr>
          <a:xfrm>
            <a:off x="4080993" y="4925267"/>
            <a:ext cx="1414913" cy="66414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error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D9F3BE-AEC8-62C8-9F91-D39DEF1C1DE4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788450" y="4752035"/>
            <a:ext cx="1" cy="17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846450-23D6-136B-5588-82417A05E989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3945345" y="4567369"/>
            <a:ext cx="135648" cy="689970"/>
          </a:xfrm>
          <a:prstGeom prst="bentConnector3">
            <a:avLst>
              <a:gd name="adj1" fmla="val 268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867531-DBC9-03F9-D579-7A6D0BEE938F}"/>
              </a:ext>
            </a:extLst>
          </p:cNvPr>
          <p:cNvSpPr txBox="1"/>
          <p:nvPr/>
        </p:nvSpPr>
        <p:spPr>
          <a:xfrm>
            <a:off x="3519071" y="5046182"/>
            <a:ext cx="49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3A60A7-45FD-16D4-E8D6-F196CEEA1419}"/>
              </a:ext>
            </a:extLst>
          </p:cNvPr>
          <p:cNvSpPr/>
          <p:nvPr/>
        </p:nvSpPr>
        <p:spPr>
          <a:xfrm>
            <a:off x="7955007" y="4015240"/>
            <a:ext cx="2229852" cy="837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 Handling 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CC8C1EE-133F-05B5-9FEC-421ED1B2558A}"/>
              </a:ext>
            </a:extLst>
          </p:cNvPr>
          <p:cNvCxnSpPr>
            <a:cxnSpLocks/>
            <a:stCxn id="27" idx="2"/>
            <a:endCxn id="31" idx="2"/>
          </p:cNvCxnSpPr>
          <p:nvPr/>
        </p:nvCxnSpPr>
        <p:spPr>
          <a:xfrm rot="5400000" flipH="1" flipV="1">
            <a:off x="6560805" y="3080282"/>
            <a:ext cx="736772" cy="4281483"/>
          </a:xfrm>
          <a:prstGeom prst="bentConnector3">
            <a:avLst>
              <a:gd name="adj1" fmla="val -31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14CD5D-141C-7D69-D8C0-639AA605D656}"/>
              </a:ext>
            </a:extLst>
          </p:cNvPr>
          <p:cNvSpPr txBox="1"/>
          <p:nvPr/>
        </p:nvSpPr>
        <p:spPr>
          <a:xfrm>
            <a:off x="6423326" y="5686522"/>
            <a:ext cx="76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78B2C9D-2427-33AA-66E8-06F4FFEA2A39}"/>
              </a:ext>
            </a:extLst>
          </p:cNvPr>
          <p:cNvCxnSpPr>
            <a:cxnSpLocks/>
            <a:stCxn id="31" idx="0"/>
            <a:endCxn id="5" idx="7"/>
          </p:cNvCxnSpPr>
          <p:nvPr/>
        </p:nvCxnSpPr>
        <p:spPr>
          <a:xfrm rot="16200000" flipV="1">
            <a:off x="6723215" y="1668522"/>
            <a:ext cx="486430" cy="4207006"/>
          </a:xfrm>
          <a:prstGeom prst="bentConnector3">
            <a:avLst>
              <a:gd name="adj1" fmla="val 136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6E7A13B-1292-5FBB-1A0D-530B0A41F7BC}"/>
              </a:ext>
            </a:extLst>
          </p:cNvPr>
          <p:cNvSpPr/>
          <p:nvPr/>
        </p:nvSpPr>
        <p:spPr>
          <a:xfrm>
            <a:off x="605170" y="4445024"/>
            <a:ext cx="1225895" cy="286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98FF48-0916-AE8D-2605-0BF6B5DE4E60}"/>
              </a:ext>
            </a:extLst>
          </p:cNvPr>
          <p:cNvSpPr/>
          <p:nvPr/>
        </p:nvSpPr>
        <p:spPr>
          <a:xfrm>
            <a:off x="605170" y="4881438"/>
            <a:ext cx="1225883" cy="260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A47673-2795-AD05-02E8-21C3BEAAF834}"/>
              </a:ext>
            </a:extLst>
          </p:cNvPr>
          <p:cNvSpPr/>
          <p:nvPr/>
        </p:nvSpPr>
        <p:spPr>
          <a:xfrm>
            <a:off x="605171" y="5254958"/>
            <a:ext cx="1225882" cy="2604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02DB81-073C-527F-0CA4-F4C1961B80C3}"/>
              </a:ext>
            </a:extLst>
          </p:cNvPr>
          <p:cNvSpPr/>
          <p:nvPr/>
        </p:nvSpPr>
        <p:spPr>
          <a:xfrm>
            <a:off x="605170" y="4007064"/>
            <a:ext cx="1225899" cy="3148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53B77F-8B96-F264-AB9D-9057E4D8CC61}"/>
              </a:ext>
            </a:extLst>
          </p:cNvPr>
          <p:cNvSpPr/>
          <p:nvPr/>
        </p:nvSpPr>
        <p:spPr>
          <a:xfrm>
            <a:off x="605171" y="5735637"/>
            <a:ext cx="1225882" cy="26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9992005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9BBBF-15F6-F63B-6AA9-10753863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987"/>
            <a:ext cx="10789596" cy="7099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7A0A-B254-E49D-9F0B-5B784B33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4497"/>
            <a:ext cx="5179979" cy="40103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of the current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the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84AE1F-5565-C952-0733-79ADB584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6" y="2101232"/>
            <a:ext cx="4047564" cy="4010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097AAC-DB9C-588D-24FE-0AD214C0B8E4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D6E35-DA90-F1D8-D522-1567F9ACB207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DC143-A485-993C-EF58-F65B9B9B677D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17F17-1709-2249-B79E-1A6689703FC3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B826E-A4F6-4864-4E86-80B47CF53B0D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0E5D1356-77C9-550D-41C9-90D387C5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05683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CA0A-8227-D359-6880-B63B12B4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AEA84-50B9-96CC-0665-3AF0F93B5D79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6CA72-31E3-107A-C923-4BE67E20036B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636E75-B1B0-FBA8-DC31-AC8B79388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855" y="1122363"/>
            <a:ext cx="9602145" cy="1142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Progress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5956B-9B8A-0F15-FE8C-447A13FFB4C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49CFC-3CBE-C97A-7835-5D3DA554413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2A946-B36A-99A9-C578-5B1204E51A90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42432-6EFD-CCE4-D960-720788A7E4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D6A7A-1261-F319-E2E7-C04509642BDB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C485234D-3D60-F80D-E1B9-7458EC8A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F85E1A52-D93C-EF07-22C0-ED99EE917330}"/>
              </a:ext>
            </a:extLst>
          </p:cNvPr>
          <p:cNvSpPr/>
          <p:nvPr/>
        </p:nvSpPr>
        <p:spPr>
          <a:xfrm>
            <a:off x="1477110" y="3717002"/>
            <a:ext cx="4313410" cy="56385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Optimizing Nand Memory Read/Write speed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4B9853B-59B8-83DD-F146-7A1089C2C9A0}"/>
              </a:ext>
            </a:extLst>
          </p:cNvPr>
          <p:cNvSpPr/>
          <p:nvPr/>
        </p:nvSpPr>
        <p:spPr>
          <a:xfrm>
            <a:off x="1477109" y="4627229"/>
            <a:ext cx="4313410" cy="56385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Encasing designing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5D205E6-E168-7E47-11E1-9AE2A0404909}"/>
              </a:ext>
            </a:extLst>
          </p:cNvPr>
          <p:cNvSpPr/>
          <p:nvPr/>
        </p:nvSpPr>
        <p:spPr>
          <a:xfrm>
            <a:off x="1477109" y="2802293"/>
            <a:ext cx="4313410" cy="56385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 designing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0CBCAB4-0D71-8214-895D-735403E77E91}"/>
              </a:ext>
            </a:extLst>
          </p:cNvPr>
          <p:cNvSpPr/>
          <p:nvPr/>
        </p:nvSpPr>
        <p:spPr>
          <a:xfrm>
            <a:off x="809103" y="2806775"/>
            <a:ext cx="711142" cy="56385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8569361-097F-4AF2-1B8B-E7DD0377AF8F}"/>
              </a:ext>
            </a:extLst>
          </p:cNvPr>
          <p:cNvSpPr/>
          <p:nvPr/>
        </p:nvSpPr>
        <p:spPr>
          <a:xfrm>
            <a:off x="809103" y="3702375"/>
            <a:ext cx="711142" cy="56385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1984DC27-53D7-8E68-8310-0AE060028B54}"/>
              </a:ext>
            </a:extLst>
          </p:cNvPr>
          <p:cNvSpPr/>
          <p:nvPr/>
        </p:nvSpPr>
        <p:spPr>
          <a:xfrm>
            <a:off x="765967" y="4627229"/>
            <a:ext cx="754278" cy="56385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9F2A08-A98B-D829-CD4F-A827F422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35" y="2265075"/>
            <a:ext cx="5785303" cy="391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2860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CA0A-8227-D359-6880-B63B12B4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AEA84-50B9-96CC-0665-3AF0F93B5D79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6CA72-31E3-107A-C923-4BE67E20036B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636E75-B1B0-FBA8-DC31-AC8B79388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855" y="1122363"/>
            <a:ext cx="9602145" cy="1142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Progress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5956B-9B8A-0F15-FE8C-447A13FFB4C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49CFC-3CBE-C97A-7835-5D3DA554413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2A946-B36A-99A9-C578-5B1204E51A90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42432-6EFD-CCE4-D960-720788A7E4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D6A7A-1261-F319-E2E7-C04509642BDB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C485234D-3D60-F80D-E1B9-7458EC8A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4FD5-6273-F96B-0203-F63CD5BA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55" y="2377482"/>
            <a:ext cx="5943600" cy="3300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E8439-A297-DBB8-E5BF-C703A46802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64" y="2393142"/>
            <a:ext cx="4302232" cy="32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2712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219151"/>
            <a:ext cx="10210121" cy="6082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C135A5-0F7C-518D-6BF1-42980B1EB9DC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5CA49-3822-178E-1610-1647008C7160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DDF9A2-829B-E9E7-6BD6-A60B98194467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6289E2-6DE9-37EB-1978-E13EB65418C0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EABA7-8DF9-C533-BF41-77F877F6D6E4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2" name="Picture 21" descr="UDSM Official Logo">
            <a:extLst>
              <a:ext uri="{FF2B5EF4-FFF2-40B4-BE49-F238E27FC236}">
                <a16:creationId xmlns:a16="http://schemas.microsoft.com/office/drawing/2014/main" id="{4A7B88EC-C005-1951-749E-7DBFEC10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942EA2-613A-0ED6-61D1-7C126A896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283" y="1825625"/>
            <a:ext cx="107914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8065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75" y="2963551"/>
            <a:ext cx="10515600" cy="93089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AEF15-F5F4-61E2-2E4D-2153D39D35BC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52DC6-85A8-8513-3973-3A795188C03B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4FB7F-5F28-07E7-FEE2-51B56FBA5CD7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4F9B8-F98D-9458-8747-7B7D54DD8F77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A1EC6-F76E-6CEC-80F7-280E0A141500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1" name="Picture 20" descr="UDSM Official Logo">
            <a:extLst>
              <a:ext uri="{FF2B5EF4-FFF2-40B4-BE49-F238E27FC236}">
                <a16:creationId xmlns:a16="http://schemas.microsoft.com/office/drawing/2014/main" id="{23647C3D-DDC3-992A-485B-D3225423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3745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62FB-63E6-4268-61B0-65E79B04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12" y="1277982"/>
            <a:ext cx="10515600" cy="6241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A29C-1F44-1D11-CBD4-41F3CC5E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12" y="2023326"/>
            <a:ext cx="5015849" cy="420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 at increasing mobility and flexibility by using the 2.4GHz radio technology and Wi-Fi protocols to improve ways to securely transfer data across devices.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926C8D-50CC-87ED-8AC9-330B9381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68" y="1902084"/>
            <a:ext cx="4123944" cy="3408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24F3D4-2806-01AF-B580-830722F3D934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15C273-9559-AE4B-7788-74C6547D39F1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F659D-A06A-FA6C-F4B5-0294C0E76EC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BDDE0-4DFD-4051-1EAB-C7958A899353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A9E5C-93E6-75C7-86C9-8A44ED40CFC8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237559C0-ECB3-E9BD-D66A-F5F6CBA2F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0790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5B776-734D-FC6C-F06C-F450CA36E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BFB33-EAA9-2BD7-1A22-A01A4715A53B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4187D-9116-9D70-7B09-494DC05B948B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8CF34-6BBB-E790-979A-45BE236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12" y="1277982"/>
            <a:ext cx="10515600" cy="6241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4E6F-7FCB-8455-0E4B-8D7CCE6F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12" y="2023326"/>
            <a:ext cx="10515600" cy="420304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realm of data storage, there's a growing demand for enhanced flexibility and seamless file sharing capabilities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ways /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solutions offer commendable features like high data transfer rates and security measures, there's an opportunity to innovate further.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people’s demand continue to grow, developing solutions which not only provide simplicity and compatibility but also increase flexibility and security standards, so that individuals and businesses can enjoy a high quality of experience."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6204C-B2C1-3606-8AE4-52AEEF937210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A94EC-0762-75D4-3395-FC03B2647367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31DA51-A2D9-3B9D-F344-CFBF03D93365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EDCBE-83D9-FEE4-1FB4-5D46332BF007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D1173-79C9-406F-BD34-B5FF8B58D0B8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D0F1FC81-0ADD-BA41-AC07-C1FFF944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991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6FBA5-21EB-D127-D63A-361C43E0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932"/>
            <a:ext cx="10765275" cy="9266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39A9-CA55-BE30-09B6-20523C41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666"/>
            <a:ext cx="5179979" cy="3811352"/>
          </a:xfrm>
        </p:spPr>
        <p:txBody>
          <a:bodyPr>
            <a:noAutofit/>
          </a:bodyPr>
          <a:lstStyle/>
          <a:p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existing wireless USB flash drive uses middleware to perform data transfer and provides single way to access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4B612-F41D-B981-5336-D85D40D5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66" y="1953109"/>
            <a:ext cx="249555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83FBB5-EC8E-DB6B-1899-D77BFBD8B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4133460"/>
            <a:ext cx="2197366" cy="1828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358E56-08A6-A69C-1544-D41C737E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7" y="2724540"/>
            <a:ext cx="3723823" cy="27928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B9DD83-79D2-DCED-A14A-359AD1CFCA97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61B37-12A6-F3B2-A5EF-252079B12507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C79D2-8EA1-744E-27DE-28BB334AF591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533B6-A710-3323-F9B9-D96CF04B3A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0FF6E-7708-C8C8-CD96-175DE8AD513A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9" name="Picture 18" descr="UDSM Official Logo">
            <a:extLst>
              <a:ext uri="{FF2B5EF4-FFF2-40B4-BE49-F238E27FC236}">
                <a16:creationId xmlns:a16="http://schemas.microsoft.com/office/drawing/2014/main" id="{1D2A6BB5-CC13-812A-9E04-C11D06656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5820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246E7-60D4-8855-D369-9AAB0664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73110"/>
            <a:ext cx="11139792" cy="94443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the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3C4A-E421-11DC-5C93-04FE522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218312"/>
            <a:ext cx="5179981" cy="397570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to the existing ecosystem of mass file sharing system.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 data security.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D6ACA-E431-59E3-9C68-0F71841B22C6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0C7A1-E1BC-0927-B455-A98B0EBBD24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5B540-7E29-0C7A-1F0A-340FE643D36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B47B7-ED85-A01D-D31A-55E1172729AD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3A035-C899-A41E-6FC2-CFAD64D8644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4FDA6AEC-30BE-8810-A55F-8EABE6A56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088536-1EED-B614-2DE3-3F2B4871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12" y="1920271"/>
            <a:ext cx="6497402" cy="39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082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34C5D-C767-B580-D914-9724987C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CF4B01-BD54-8CCE-C377-7637F42AA325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A6A8-609C-0A4C-A0DD-F70302343E5C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C86C3-AC26-3295-4480-ABB5BE1D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73110"/>
            <a:ext cx="11139792" cy="94443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Table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52A87C-46B5-4113-27D5-4114FBAFE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386532"/>
              </p:ext>
            </p:extLst>
          </p:nvPr>
        </p:nvGraphicFramePr>
        <p:xfrm>
          <a:off x="838198" y="2722691"/>
          <a:ext cx="10561941" cy="140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647">
                  <a:extLst>
                    <a:ext uri="{9D8B030D-6E8A-4147-A177-3AD203B41FA5}">
                      <a16:colId xmlns:a16="http://schemas.microsoft.com/office/drawing/2014/main" val="2500897882"/>
                    </a:ext>
                  </a:extLst>
                </a:gridCol>
                <a:gridCol w="3520647">
                  <a:extLst>
                    <a:ext uri="{9D8B030D-6E8A-4147-A177-3AD203B41FA5}">
                      <a16:colId xmlns:a16="http://schemas.microsoft.com/office/drawing/2014/main" val="3197920487"/>
                    </a:ext>
                  </a:extLst>
                </a:gridCol>
                <a:gridCol w="3520647">
                  <a:extLst>
                    <a:ext uri="{9D8B030D-6E8A-4147-A177-3AD203B41FA5}">
                      <a16:colId xmlns:a16="http://schemas.microsoft.com/office/drawing/2014/main" val="4072006543"/>
                    </a:ext>
                  </a:extLst>
                </a:gridCol>
              </a:tblGrid>
              <a:tr h="683425">
                <a:tc>
                  <a:txBody>
                    <a:bodyPr/>
                    <a:lstStyle/>
                    <a:p>
                      <a:r>
                        <a:rPr lang="en-US" dirty="0"/>
                        <a:t>Comment  from last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of the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02382"/>
                  </a:ext>
                </a:extLst>
              </a:tr>
              <a:tr h="726258">
                <a:tc>
                  <a:txBody>
                    <a:bodyPr/>
                    <a:lstStyle/>
                    <a:p>
                      <a:r>
                        <a:rPr lang="en-US" dirty="0"/>
                        <a:t>To redefine the problem statement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statement is redefined to a more positive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project 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7337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978CB97-E434-57B3-E223-189A8749A04E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6BF48-C58B-C365-797A-591C13F66C71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106A3-1F6C-99E4-B321-DD6C27B9C75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2DB100-70D0-DE74-BF12-0F761D1B6FEB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823B4-7055-A7F8-E633-13AD031F398A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9B99E1BB-17FF-77F5-BDB4-0FFB1E236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9733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UDSM Official Logo">
            <a:extLst>
              <a:ext uri="{FF2B5EF4-FFF2-40B4-BE49-F238E27FC236}">
                <a16:creationId xmlns:a16="http://schemas.microsoft.com/office/drawing/2014/main" id="{28128AE8-E04B-474B-4E57-790F5450A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8747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B38ED-E0DE-B11D-3799-7A5B8635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367566"/>
            <a:ext cx="10504969" cy="7366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43F0-66C3-4250-ACEB-4B81A0B8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67" y="2329069"/>
            <a:ext cx="5102157" cy="3793824"/>
          </a:xfrm>
        </p:spPr>
        <p:txBody>
          <a:bodyPr>
            <a:normAutofit/>
          </a:bodyPr>
          <a:lstStyle/>
          <a:p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enhance flexibility and security in wireless flash storage devices.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C446D-4F11-FE41-F3EE-471221995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t="4745" r="2156" b="17865"/>
          <a:stretch/>
        </p:blipFill>
        <p:spPr>
          <a:xfrm>
            <a:off x="6173822" y="1367566"/>
            <a:ext cx="5453974" cy="47553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66B69F-2565-8037-9828-3BC30E5CC787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D3CC4-9577-99E6-4CDA-A221CB0D63D5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FD827B-F36D-BB10-3605-B361109A9742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6D3F1-A653-AF1A-F106-E9E49B3A0DB7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4C8830-011F-3A45-7BC1-E49A293F1B8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193332578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52903-14A8-9EF2-D096-2DB8A401B31A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BBB9A-BA20-BD57-A715-89745503F551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2BF36-135E-970B-FFBD-6B6207C00947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A2E41-F56E-6C3A-D759-40986E436B4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7FEBA-732B-A4BC-D989-B0E1CF5245E2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2543"/>
            <a:ext cx="10515600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C17468-2358-B172-196A-B2AF6016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8585"/>
            <a:ext cx="10515601" cy="383097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system requirement for wireless data transfer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secure ways of data transfer wirelessly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multipoint user-friendly interfaces</a:t>
            </a:r>
          </a:p>
          <a:p>
            <a:endParaRPr lang="en-US" sz="2600" dirty="0"/>
          </a:p>
        </p:txBody>
      </p:sp>
      <p:pic>
        <p:nvPicPr>
          <p:cNvPr id="2" name="Picture 1" descr="UDSM Official Logo">
            <a:extLst>
              <a:ext uri="{FF2B5EF4-FFF2-40B4-BE49-F238E27FC236}">
                <a16:creationId xmlns:a16="http://schemas.microsoft.com/office/drawing/2014/main" id="{580BFDDD-D5DE-0314-DC38-563C5B26F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64523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2822</TotalTime>
  <Words>870</Words>
  <Application>Microsoft Office PowerPoint</Application>
  <PresentationFormat>Widescreen</PresentationFormat>
  <Paragraphs>206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Secured Wi-Fi Enabled USB Flash Drive</vt:lpstr>
      <vt:lpstr>Outline</vt:lpstr>
      <vt:lpstr>Introduction</vt:lpstr>
      <vt:lpstr>Problem statement</vt:lpstr>
      <vt:lpstr>The existing system</vt:lpstr>
      <vt:lpstr>Weakness of the existing system</vt:lpstr>
      <vt:lpstr>Comment Table </vt:lpstr>
      <vt:lpstr>Main objective</vt:lpstr>
      <vt:lpstr>Specific objectives</vt:lpstr>
      <vt:lpstr>Scope of the project </vt:lpstr>
      <vt:lpstr>Methodology </vt:lpstr>
      <vt:lpstr>System requirements: Functional Requirements </vt:lpstr>
      <vt:lpstr>System requirements: Non-Functional Requirement</vt:lpstr>
      <vt:lpstr>System Design: Block diagram </vt:lpstr>
      <vt:lpstr>System Design : Flowchart </vt:lpstr>
      <vt:lpstr>Methodology</vt:lpstr>
      <vt:lpstr>Methodology: tools</vt:lpstr>
      <vt:lpstr>Work done so far </vt:lpstr>
      <vt:lpstr>Limitations </vt:lpstr>
      <vt:lpstr>Working Progress</vt:lpstr>
      <vt:lpstr>Working Progress</vt:lpstr>
      <vt:lpstr>Project timeline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Wireless USB Flash Drive</dc:title>
  <dc:creator>WAWAKO</dc:creator>
  <cp:lastModifiedBy>WAWAKO</cp:lastModifiedBy>
  <cp:revision>30</cp:revision>
  <dcterms:created xsi:type="dcterms:W3CDTF">2023-12-14T20:18:01Z</dcterms:created>
  <dcterms:modified xsi:type="dcterms:W3CDTF">2024-05-16T07:42:04Z</dcterms:modified>
</cp:coreProperties>
</file>