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67" r:id="rId10"/>
    <p:sldId id="268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16DA4-ED55-4457-ADDE-0D6280286EBD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20A1-07EC-4DA7-B25D-9E070405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8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5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420A1-07EC-4DA7-B25D-9E0704050E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0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1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9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0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3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2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5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0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5A0E-0CAD-4912-B296-7D35E3094A5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41C8-47A8-4B87-BDEC-57990FC7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UDSM Official Logo">
            <a:extLst>
              <a:ext uri="{FF2B5EF4-FFF2-40B4-BE49-F238E27FC236}">
                <a16:creationId xmlns:a16="http://schemas.microsoft.com/office/drawing/2014/main" id="{28128AE8-E04B-474B-4E57-790F5450A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F486D55-EDA1-66B4-E56B-0D45AADA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9" y="1771178"/>
            <a:ext cx="10515599" cy="75382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Wireless USB Flash Drive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0C9278B-5275-FC8D-2A55-CCBC1D34FC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3116" y="2698750"/>
          <a:ext cx="11311380" cy="326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782">
                  <a:extLst>
                    <a:ext uri="{9D8B030D-6E8A-4147-A177-3AD203B41FA5}">
                      <a16:colId xmlns:a16="http://schemas.microsoft.com/office/drawing/2014/main" val="3262700596"/>
                    </a:ext>
                  </a:extLst>
                </a:gridCol>
                <a:gridCol w="7127598">
                  <a:extLst>
                    <a:ext uri="{9D8B030D-6E8A-4147-A177-3AD203B41FA5}">
                      <a16:colId xmlns:a16="http://schemas.microsoft.com/office/drawing/2014/main" val="3515488003"/>
                    </a:ext>
                  </a:extLst>
                </a:gridCol>
              </a:tblGrid>
              <a:tr h="6536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035586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Student’s name: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Kowero, Walidi Waziri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88171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No: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2020-04-04390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578237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Programme: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B.Sc. Electronics Engineering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417224"/>
                  </a:ext>
                </a:extLst>
              </a:tr>
              <a:tr h="6536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Baraka Maiseli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6644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B4B655D-88FF-7E28-F68E-09D48E603D51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51C7D-8D9E-8E4A-6D22-9376A839048F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17040-C124-420E-5DA1-EF818CF089F5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3FF82-0559-F51D-B056-A4AEEC376A66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5770E-DF58-32CF-059C-1C3ACF117C1D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25903817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902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84165C4-D2DC-17E2-1190-537218D61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3361"/>
            <a:ext cx="10789596" cy="4099534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C135A5-0F7C-518D-6BF1-42980B1EB9DC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5CA49-3822-178E-1610-1647008C7160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DDF9A2-829B-E9E7-6BD6-A60B98194467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6289E2-6DE9-37EB-1978-E13EB65418C0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EABA7-8DF9-C533-BF41-77F877F6D6E4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2" name="Picture 21" descr="UDSM Official Logo">
            <a:extLst>
              <a:ext uri="{FF2B5EF4-FFF2-40B4-BE49-F238E27FC236}">
                <a16:creationId xmlns:a16="http://schemas.microsoft.com/office/drawing/2014/main" id="{4A7B88EC-C005-1951-749E-7DBFEC10E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9806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902"/>
            <a:ext cx="10515600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04622-543C-C9AB-4DAF-234707F5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71" y="2209800"/>
            <a:ext cx="3873326" cy="3806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6F358-4B9C-EA16-1331-459CAAFFF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4190133"/>
            <a:ext cx="3222814" cy="1826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BD6A8C-C320-C66F-4237-F19753531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2209800"/>
            <a:ext cx="3406587" cy="38068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86929A-BAAF-E530-CF6B-4E4CBAFDD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209800"/>
            <a:ext cx="3222814" cy="18264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B0F8AC-6E04-7893-F7FB-8E42809DF32A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096D59-04BF-2CA5-DF26-025D29C91CA6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ADCBF5-C291-A197-FDD0-80CD8E775F62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348B-4616-361A-7B77-D7F3E4D293DD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F297C-E0C5-EE6A-72E9-CD443E56F541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5" name="Picture 24" descr="UDSM Official Logo">
            <a:extLst>
              <a:ext uri="{FF2B5EF4-FFF2-40B4-BE49-F238E27FC236}">
                <a16:creationId xmlns:a16="http://schemas.microsoft.com/office/drawing/2014/main" id="{06ED6C7A-9F35-2FA0-904F-FF799FF03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2959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75" y="2963551"/>
            <a:ext cx="10515600" cy="93089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AEF15-F5F4-61E2-2E4D-2153D39D35BC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52DC6-85A8-8513-3973-3A795188C03B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4FB7F-5F28-07E7-FEE2-51B56FBA5CD7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4F9B8-F98D-9458-8747-7B7D54DD8F77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A1EC6-F76E-6CEC-80F7-280E0A141500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1" name="Picture 20" descr="UDSM Official Logo">
            <a:extLst>
              <a:ext uri="{FF2B5EF4-FFF2-40B4-BE49-F238E27FC236}">
                <a16:creationId xmlns:a16="http://schemas.microsoft.com/office/drawing/2014/main" id="{23647C3D-DDC3-992A-485B-D3225423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3745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9BBBF-15F6-F63B-6AA9-10753863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987"/>
            <a:ext cx="10789596" cy="7099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7A0A-B254-E49D-9F0B-5B784B33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4497"/>
            <a:ext cx="5179979" cy="4010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Introduction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Existing System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Weaknesses of the current system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Main objective of the project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Specific objectives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Scope of the Project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Methodology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Project timeline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Work done so far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84AE1F-5565-C952-0733-79ADB584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36" y="2101232"/>
            <a:ext cx="4047564" cy="40103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097AAC-DB9C-588D-24FE-0AD214C0B8E4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D6E35-DA90-F1D8-D522-1567F9ACB207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4DC143-A485-993C-EF58-F65B9B9B677D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17F17-1709-2249-B79E-1A6689703FC3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B826E-A4F6-4864-4E86-80B47CF53B0D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0E5D1356-77C9-550D-41C9-90D387C5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05683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62FB-63E6-4268-61B0-65E79B04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12" y="1277982"/>
            <a:ext cx="10515600" cy="6241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A29C-1F44-1D11-CBD4-41F3CC5E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12" y="2023326"/>
            <a:ext cx="5015849" cy="420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 at increasing mobility and flexibility by using the existing radio technology, protocols to securely transfer data across devices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926C8D-50CC-87ED-8AC9-330B9381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947" y="2203519"/>
            <a:ext cx="5015849" cy="34082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24F3D4-2806-01AF-B580-830722F3D934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15C273-9559-AE4B-7788-74C6547D39F1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F659D-A06A-FA6C-F4B5-0294C0E76EC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5BDDE0-4DFD-4051-1EAB-C7958A899353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A9E5C-93E6-75C7-86C9-8A44ED40CFC8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237559C0-ECB3-E9BD-D66A-F5F6CBA2F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0790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6FBA5-21EB-D127-D63A-361C43E0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932"/>
            <a:ext cx="10765275" cy="9266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39A9-CA55-BE30-09B6-20523C41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666"/>
            <a:ext cx="5179979" cy="3811352"/>
          </a:xfrm>
        </p:spPr>
        <p:txBody>
          <a:bodyPr>
            <a:noAutofit/>
          </a:bodyPr>
          <a:lstStyle/>
          <a:p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existing wireless USB flash drive uses middleware to perform data transfer.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4B612-F41D-B981-5336-D85D40D5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59" y="2145454"/>
            <a:ext cx="249555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83FBB5-EC8E-DB6B-1899-D77BFBD8B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4133460"/>
            <a:ext cx="2197366" cy="1828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358E56-08A6-A69C-1544-D41C737EA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07" y="2724540"/>
            <a:ext cx="3723823" cy="27928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B9DD83-79D2-DCED-A14A-359AD1CFCA97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61B37-12A6-F3B2-A5EF-252079B12507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AC79D2-8EA1-744E-27DE-28BB334AF591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533B6-A710-3323-F9B9-D96CF04B3A7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0FF6E-7708-C8C8-CD96-175DE8AD513A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9" name="Picture 18" descr="UDSM Official Logo">
            <a:extLst>
              <a:ext uri="{FF2B5EF4-FFF2-40B4-BE49-F238E27FC236}">
                <a16:creationId xmlns:a16="http://schemas.microsoft.com/office/drawing/2014/main" id="{1D2A6BB5-CC13-812A-9E04-C11D06656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5820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246E7-60D4-8855-D369-9AAB0664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51" y="1273110"/>
            <a:ext cx="11357039" cy="94443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 of the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3C4A-E421-11DC-5C93-04FE522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16" y="2218312"/>
            <a:ext cx="5415063" cy="3975704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suitable design of storage devices to suits the local markets needs.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wires.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 data security.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3C78F-0AD0-F955-A67E-687DB197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22" y="2305306"/>
            <a:ext cx="5804168" cy="38887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7D6ACA-E431-59E3-9C68-0F71841B22C6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0C7A1-E1BC-0927-B455-A98B0EBBD24E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D5B540-7E29-0C7A-1F0A-340FE643D36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B47B7-ED85-A01D-D31A-55E1172729AD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3A035-C899-A41E-6FC2-CFAD64D8644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4FDA6AEC-30BE-8810-A55F-8EABE6A56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8082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UDSM Official Logo">
            <a:extLst>
              <a:ext uri="{FF2B5EF4-FFF2-40B4-BE49-F238E27FC236}">
                <a16:creationId xmlns:a16="http://schemas.microsoft.com/office/drawing/2014/main" id="{28128AE8-E04B-474B-4E57-790F5450A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8747"/>
            <a:ext cx="890542" cy="8852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B38ED-E0DE-B11D-3799-7A5B8635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67" y="1367566"/>
            <a:ext cx="10515600" cy="7366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43F0-66C3-4250-ACEB-4B81A0B8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67" y="2329069"/>
            <a:ext cx="5102157" cy="3793824"/>
          </a:xfrm>
        </p:spPr>
        <p:txBody>
          <a:bodyPr>
            <a:normAutofit/>
          </a:bodyPr>
          <a:lstStyle/>
          <a:p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enhance flexibility and security in wireless flash storage devices.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C446D-4F11-FE41-F3EE-471221995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t="4745" r="2156" b="17865"/>
          <a:stretch/>
        </p:blipFill>
        <p:spPr>
          <a:xfrm>
            <a:off x="6173822" y="1367566"/>
            <a:ext cx="5453974" cy="47553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66B69F-2565-8037-9828-3BC30E5CC787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CD3CC4-9577-99E6-4CDA-A221CB0D63D5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FD827B-F36D-BB10-3605-B361109A9742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6D3F1-A653-AF1A-F106-E9E49B3A0DB7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4C8830-011F-3A45-7BC1-E49A293F1B8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</p:spTree>
    <p:extLst>
      <p:ext uri="{BB962C8B-B14F-4D97-AF65-F5344CB8AC3E}">
        <p14:creationId xmlns:p14="http://schemas.microsoft.com/office/powerpoint/2010/main" val="19333257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52903-14A8-9EF2-D096-2DB8A401B31A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BBB9A-BA20-BD57-A715-89745503F551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2BF36-135E-970B-FFBD-6B6207C00947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A2E41-F56E-6C3A-D759-40986E436B45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7FEBA-732B-A4BC-D989-B0E1CF5245E2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53230"/>
            <a:ext cx="10515600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C17468-2358-B172-196A-B2AF6016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8585"/>
            <a:ext cx="10515601" cy="383097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reliable wireless data transfer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secure ways of data transfer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multipoint user-friendly interfaces</a:t>
            </a:r>
          </a:p>
          <a:p>
            <a:endParaRPr lang="en-US" sz="2600" dirty="0"/>
          </a:p>
        </p:txBody>
      </p:sp>
      <p:pic>
        <p:nvPicPr>
          <p:cNvPr id="2" name="Picture 1" descr="UDSM Official Logo">
            <a:extLst>
              <a:ext uri="{FF2B5EF4-FFF2-40B4-BE49-F238E27FC236}">
                <a16:creationId xmlns:a16="http://schemas.microsoft.com/office/drawing/2014/main" id="{580BFDDD-D5DE-0314-DC38-563C5B26F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64523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902"/>
            <a:ext cx="10515600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C17468-2358-B172-196A-B2AF6016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38" y="2197574"/>
            <a:ext cx="5131341" cy="384691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individuals using edge devices and personal computers.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companies and Institutes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C94ACE-CE86-3160-3E98-0AD963A0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22" y="2345990"/>
            <a:ext cx="5736076" cy="3698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74AAF9-C525-6E96-0ABD-304854E70CAB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16A4F0-CF17-B024-2C54-26CF3DD12DFF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AAD9-B133-F700-EC10-7EB4597F9F3E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F889F-CF9A-2BBB-0416-EA3D5B5A6FA4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215225-BC67-34EE-81D3-888F021D3AD3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18" name="Picture 17" descr="UDSM Official Logo">
            <a:extLst>
              <a:ext uri="{FF2B5EF4-FFF2-40B4-BE49-F238E27FC236}">
                <a16:creationId xmlns:a16="http://schemas.microsoft.com/office/drawing/2014/main" id="{4D987BBE-58B2-D780-9801-E71B8BDBB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9567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528206-C050-793D-0471-E346D84CB168}"/>
              </a:ext>
            </a:extLst>
          </p:cNvPr>
          <p:cNvSpPr/>
          <p:nvPr/>
        </p:nvSpPr>
        <p:spPr>
          <a:xfrm>
            <a:off x="0" y="0"/>
            <a:ext cx="12192000" cy="1142712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86456-B1F8-2E50-76A8-BEE374F83823}"/>
              </a:ext>
            </a:extLst>
          </p:cNvPr>
          <p:cNvSpPr txBox="1"/>
          <p:nvPr/>
        </p:nvSpPr>
        <p:spPr>
          <a:xfrm>
            <a:off x="3060970" y="224855"/>
            <a:ext cx="712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Dar es Salaam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7CED9-60A1-E751-12A0-7AC01ACC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902"/>
            <a:ext cx="10515600" cy="9308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C17468-2358-B172-196A-B2AF6016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09799"/>
            <a:ext cx="5179978" cy="383097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be implemented using Water fall development method and will follow a bottom-up approach to achieve the main 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FEF58-5109-D32D-50AC-AA8ACF52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22" y="2209799"/>
            <a:ext cx="5453974" cy="3967163"/>
          </a:xfrm>
          <a:prstGeom prst="rect">
            <a:avLst/>
          </a:prstGeom>
          <a:effectLst>
            <a:reflection stA="99000" endPos="0" dir="5400000" sy="-100000" algn="bl" rotWithShape="0"/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2DD49D-52D6-9B61-88B9-31627F18054E}"/>
              </a:ext>
            </a:extLst>
          </p:cNvPr>
          <p:cNvSpPr/>
          <p:nvPr/>
        </p:nvSpPr>
        <p:spPr>
          <a:xfrm>
            <a:off x="838198" y="6332384"/>
            <a:ext cx="5179979" cy="379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26BB7-82C9-A00B-D5DE-D33C33BA64D8}"/>
              </a:ext>
            </a:extLst>
          </p:cNvPr>
          <p:cNvSpPr/>
          <p:nvPr/>
        </p:nvSpPr>
        <p:spPr>
          <a:xfrm>
            <a:off x="6173822" y="6332384"/>
            <a:ext cx="5226316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DE5E0-DAF3-12D1-3FE9-54220C7D3FDA}"/>
              </a:ext>
            </a:extLst>
          </p:cNvPr>
          <p:cNvSpPr/>
          <p:nvPr/>
        </p:nvSpPr>
        <p:spPr>
          <a:xfrm>
            <a:off x="11627796" y="6332384"/>
            <a:ext cx="564204" cy="379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3F6DF-27F3-BA59-C409-262D120051C3}"/>
              </a:ext>
            </a:extLst>
          </p:cNvPr>
          <p:cNvSpPr txBox="1"/>
          <p:nvPr/>
        </p:nvSpPr>
        <p:spPr>
          <a:xfrm>
            <a:off x="1065855" y="6327804"/>
            <a:ext cx="472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Electronics and Telecommunications Engineering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70201E-AF42-B924-11B6-3769AE23A964}"/>
              </a:ext>
            </a:extLst>
          </p:cNvPr>
          <p:cNvSpPr txBox="1"/>
          <p:nvPr/>
        </p:nvSpPr>
        <p:spPr>
          <a:xfrm>
            <a:off x="7497310" y="6327804"/>
            <a:ext cx="253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ES 499: Final Year Project</a:t>
            </a:r>
          </a:p>
        </p:txBody>
      </p:sp>
      <p:pic>
        <p:nvPicPr>
          <p:cNvPr id="23" name="Picture 22" descr="UDSM Official Logo">
            <a:extLst>
              <a:ext uri="{FF2B5EF4-FFF2-40B4-BE49-F238E27FC236}">
                <a16:creationId xmlns:a16="http://schemas.microsoft.com/office/drawing/2014/main" id="{318297BA-79E4-9187-ECB2-915C2A93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70" y="124739"/>
            <a:ext cx="890542" cy="885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1905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1127</TotalTime>
  <Words>413</Words>
  <Application>Microsoft Office PowerPoint</Application>
  <PresentationFormat>Widescreen</PresentationFormat>
  <Paragraphs>92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Secured Wireless USB Flash Drive</vt:lpstr>
      <vt:lpstr>Outline</vt:lpstr>
      <vt:lpstr>Introduction</vt:lpstr>
      <vt:lpstr>The existing system</vt:lpstr>
      <vt:lpstr>Weakness of the existing system</vt:lpstr>
      <vt:lpstr>Main objective</vt:lpstr>
      <vt:lpstr>Specific objectives</vt:lpstr>
      <vt:lpstr>Scope of the project </vt:lpstr>
      <vt:lpstr>Methodology </vt:lpstr>
      <vt:lpstr>Project timeline </vt:lpstr>
      <vt:lpstr>Work done so far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Wireless USB Flash Drive</dc:title>
  <dc:creator>WAWAKO</dc:creator>
  <cp:lastModifiedBy>WAWAKO</cp:lastModifiedBy>
  <cp:revision>15</cp:revision>
  <dcterms:created xsi:type="dcterms:W3CDTF">2023-12-14T20:18:01Z</dcterms:created>
  <dcterms:modified xsi:type="dcterms:W3CDTF">2024-01-04T12:25:49Z</dcterms:modified>
</cp:coreProperties>
</file>