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3" d="100"/>
          <a:sy n="43" d="100"/>
        </p:scale>
        <p:origin x="750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7C19-6096-4208-AA09-242B22CEEEBF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9741-A322-4E69-BA44-64B5CC80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97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7C19-6096-4208-AA09-242B22CEEEBF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9741-A322-4E69-BA44-64B5CC80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4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7C19-6096-4208-AA09-242B22CEEEBF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9741-A322-4E69-BA44-64B5CC80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6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7C19-6096-4208-AA09-242B22CEEEBF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9741-A322-4E69-BA44-64B5CC80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6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7C19-6096-4208-AA09-242B22CEEEBF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9741-A322-4E69-BA44-64B5CC80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2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7C19-6096-4208-AA09-242B22CEEEBF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9741-A322-4E69-BA44-64B5CC80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9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7C19-6096-4208-AA09-242B22CEEEBF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9741-A322-4E69-BA44-64B5CC80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1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7C19-6096-4208-AA09-242B22CEEEBF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9741-A322-4E69-BA44-64B5CC80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4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7C19-6096-4208-AA09-242B22CEEEBF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9741-A322-4E69-BA44-64B5CC80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8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7C19-6096-4208-AA09-242B22CEEEBF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9741-A322-4E69-BA44-64B5CC80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9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7C19-6096-4208-AA09-242B22CEEEBF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9741-A322-4E69-BA44-64B5CC80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5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17C19-6096-4208-AA09-242B22CEEEBF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59741-A322-4E69-BA44-64B5CC80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0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Evolve Sample!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3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Evolve Sample!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Evolve Sample!</dc:title>
  <dc:creator>James Montemagno</dc:creator>
  <cp:lastModifiedBy>James Montemagno</cp:lastModifiedBy>
  <cp:revision>1</cp:revision>
  <dcterms:created xsi:type="dcterms:W3CDTF">2016-06-17T20:48:47Z</dcterms:created>
  <dcterms:modified xsi:type="dcterms:W3CDTF">2016-06-17T20:49:33Z</dcterms:modified>
</cp:coreProperties>
</file>