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70" r:id="rId7"/>
    <p:sldId id="272" r:id="rId8"/>
    <p:sldId id="259" r:id="rId9"/>
    <p:sldId id="267" r:id="rId10"/>
    <p:sldId id="273" r:id="rId11"/>
    <p:sldId id="263" r:id="rId12"/>
    <p:sldId id="262" r:id="rId13"/>
    <p:sldId id="265" r:id="rId14"/>
    <p:sldId id="268" r:id="rId15"/>
    <p:sldId id="269" r:id="rId16"/>
    <p:sldId id="271" r:id="rId17"/>
    <p:sldId id="266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B3CF-1821-2745-86BB-D1B12E7599E6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525A-2798-9C49-8DB8-A07D7A06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one color next to the word eyes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525A-2798-9C49-8DB8-A07D7A06E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one color far</a:t>
            </a:r>
            <a:r>
              <a:rPr lang="en-US" baseline="0" dirty="0" smtClean="0"/>
              <a:t> from the word eyes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525A-2798-9C49-8DB8-A07D7A06E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them</a:t>
            </a:r>
            <a:r>
              <a:rPr lang="en-US" baseline="0" dirty="0" smtClean="0"/>
              <a:t> one </a:t>
            </a:r>
            <a:r>
              <a:rPr lang="en-US" baseline="0" dirty="0" err="1" smtClean="0"/>
              <a:t>caracteristic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525A-2798-9C49-8DB8-A07D7A06E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cases: without the part of</a:t>
            </a:r>
            <a:r>
              <a:rPr lang="en-US" baseline="0" dirty="0" smtClean="0"/>
              <a:t>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525A-2798-9C49-8DB8-A07D7A06E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Hair</a:t>
            </a:r>
            <a:r>
              <a:rPr lang="en-US" baseline="0" dirty="0" smtClean="0"/>
              <a:t> and color in the same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525A-2798-9C49-8DB8-A07D7A06E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case: eyes with different colors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525A-2798-9C49-8DB8-A07D7A06E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8746-554D-344C-94DE-27DC9164A26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777E-0467-FB48-9261-15CBA4BF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Qualification Test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68" y="4573076"/>
            <a:ext cx="8662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“blond”, “brunette”, “blond” and  “blond” for hair. “green” and “blue” for eyes</a:t>
            </a:r>
          </a:p>
          <a:p>
            <a:r>
              <a:rPr lang="en-US" dirty="0"/>
              <a:t>The text </a:t>
            </a:r>
            <a:r>
              <a:rPr lang="en-US" dirty="0" smtClean="0"/>
              <a:t>gives only </a:t>
            </a:r>
            <a:r>
              <a:rPr lang="en-US" dirty="0" smtClean="0"/>
              <a:t>the </a:t>
            </a:r>
            <a:r>
              <a:rPr lang="en-US" dirty="0" smtClean="0"/>
              <a:t>characteristics </a:t>
            </a:r>
            <a:r>
              <a:rPr lang="en-US" dirty="0" smtClean="0"/>
              <a:t>of the hair/eyes, </a:t>
            </a:r>
            <a:r>
              <a:rPr lang="en-US" dirty="0"/>
              <a:t>but a native speaker would understand </a:t>
            </a:r>
            <a:r>
              <a:rPr lang="en-US" dirty="0" smtClean="0"/>
              <a:t>what it is a reference for. </a:t>
            </a:r>
            <a:r>
              <a:rPr lang="en-US" dirty="0"/>
              <a:t>In this case, the </a:t>
            </a:r>
            <a:r>
              <a:rPr lang="en-US" dirty="0" smtClean="0"/>
              <a:t>descriptions </a:t>
            </a:r>
            <a:r>
              <a:rPr lang="en-US" dirty="0"/>
              <a:t>should be selected and labeled as </a:t>
            </a:r>
            <a:r>
              <a:rPr lang="en-US" dirty="0" smtClean="0"/>
              <a:t>hair or eyes, </a:t>
            </a:r>
            <a:r>
              <a:rPr lang="en-US" dirty="0" smtClean="0"/>
              <a:t>based on common understanding.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4203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63593"/>
            <a:ext cx="8229600" cy="1050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the words that describe the eyes and the hair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91368"/>
            <a:ext cx="8229600" cy="145484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Lovely Ladies (315) 555-1234. Ashley 24 # 34c </a:t>
            </a:r>
            <a:r>
              <a:rPr lang="en-US" dirty="0" smtClean="0">
                <a:solidFill>
                  <a:srgbClr val="FF0000"/>
                </a:solidFill>
              </a:rPr>
              <a:t>blond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green</a:t>
            </a:r>
            <a:r>
              <a:rPr lang="en-US" dirty="0" smtClean="0"/>
              <a:t>, Kayla 27 # 34b </a:t>
            </a:r>
            <a:r>
              <a:rPr lang="en-US" dirty="0" smtClean="0">
                <a:solidFill>
                  <a:srgbClr val="FF0000"/>
                </a:solidFill>
              </a:rPr>
              <a:t>brunette</a:t>
            </a:r>
            <a:r>
              <a:rPr lang="en-US" dirty="0" smtClean="0"/>
              <a:t>, Candy 40 # 32b </a:t>
            </a:r>
            <a:r>
              <a:rPr lang="en-US" dirty="0" smtClean="0">
                <a:solidFill>
                  <a:srgbClr val="FF0000"/>
                </a:solidFill>
              </a:rPr>
              <a:t>blonde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blue</a:t>
            </a:r>
            <a:r>
              <a:rPr lang="en-US" dirty="0" smtClean="0"/>
              <a:t>, Kelly 29 # 32b </a:t>
            </a:r>
            <a:r>
              <a:rPr lang="en-US" dirty="0" smtClean="0">
                <a:solidFill>
                  <a:srgbClr val="FF0000"/>
                </a:solidFill>
              </a:rPr>
              <a:t>blonde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10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eyes and the hair: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9337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You’ll love spending some quality time with me. I have </a:t>
            </a:r>
            <a:r>
              <a:rPr lang="en-US" dirty="0" smtClean="0">
                <a:solidFill>
                  <a:srgbClr val="FF0000"/>
                </a:solidFill>
              </a:rPr>
              <a:t>long brown hair with blond high lights </a:t>
            </a:r>
            <a:r>
              <a:rPr lang="en-US" dirty="0" smtClean="0"/>
              <a:t>and my </a:t>
            </a:r>
            <a:r>
              <a:rPr lang="en-US" dirty="0" smtClean="0">
                <a:solidFill>
                  <a:srgbClr val="FF0000"/>
                </a:solidFill>
              </a:rPr>
              <a:t>eyes are light green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 smtClean="0"/>
              <a:t> a great companion if u need one.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29" y="4693716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368" y="5200316"/>
            <a:ext cx="866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eyes are light green for eyes and long brown hair with blond high lights for hair</a:t>
            </a:r>
          </a:p>
          <a:p>
            <a:r>
              <a:rPr lang="en-US" dirty="0"/>
              <a:t>You should select all the words that </a:t>
            </a:r>
            <a:r>
              <a:rPr lang="en-US" dirty="0" smtClean="0"/>
              <a:t>describe </a:t>
            </a:r>
            <a:r>
              <a:rPr lang="en-US" dirty="0"/>
              <a:t>the eyes and the hair.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0315" y="6479908"/>
            <a:ext cx="726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*I copy the sentence from the Amazon test and I keep the English mistakes.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2098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eyes and the hair: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56085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I’m a sexy girl with </a:t>
            </a:r>
            <a:r>
              <a:rPr lang="en-US" dirty="0" smtClean="0">
                <a:solidFill>
                  <a:srgbClr val="FF0000"/>
                </a:solidFill>
              </a:rPr>
              <a:t>hazel green eyes</a:t>
            </a:r>
            <a:r>
              <a:rPr lang="en-US" dirty="0" smtClean="0"/>
              <a:t>, with </a:t>
            </a:r>
            <a:r>
              <a:rPr lang="en-US" dirty="0" smtClean="0">
                <a:solidFill>
                  <a:srgbClr val="FF0000"/>
                </a:solidFill>
              </a:rPr>
              <a:t>long auburn hair</a:t>
            </a:r>
            <a:r>
              <a:rPr lang="en-US" dirty="0" smtClean="0"/>
              <a:t> who you’ll love spending some quality time with. Call: 213-555-1234.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001" y="5200316"/>
            <a:ext cx="866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hazel green eyes for eyes and long auburn hair for hair</a:t>
            </a:r>
          </a:p>
          <a:p>
            <a:r>
              <a:rPr lang="en-US" dirty="0"/>
              <a:t>You should select all the </a:t>
            </a:r>
            <a:r>
              <a:rPr lang="en-US" dirty="0" smtClean="0"/>
              <a:t>words </a:t>
            </a:r>
            <a:r>
              <a:rPr lang="en-US" dirty="0"/>
              <a:t>that </a:t>
            </a:r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eyes and the hair. The word “sexy” describes the person (not the eyes), so it should not be included.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4001" y="4415436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47377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the words that describe the eyes and the hair: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05745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am an exotic companion. My </a:t>
            </a:r>
            <a:r>
              <a:rPr lang="en-US" dirty="0" smtClean="0">
                <a:solidFill>
                  <a:srgbClr val="FF0000"/>
                </a:solidFill>
              </a:rPr>
              <a:t>left eye is blue </a:t>
            </a:r>
            <a:r>
              <a:rPr lang="en-US" dirty="0" smtClean="0"/>
              <a:t>and I have </a:t>
            </a:r>
            <a:r>
              <a:rPr lang="en-US" dirty="0" smtClean="0">
                <a:solidFill>
                  <a:srgbClr val="FF0000"/>
                </a:solidFill>
              </a:rPr>
              <a:t>gorgeous brown hair</a:t>
            </a:r>
            <a:r>
              <a:rPr lang="en-US" dirty="0" smtClean="0"/>
              <a:t>. If you are looking for someone who is special stop.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368" y="5200316"/>
            <a:ext cx="866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left eye is blue for eyes and gorgeous brown hair for hair.</a:t>
            </a:r>
          </a:p>
          <a:p>
            <a:r>
              <a:rPr lang="en-US" dirty="0" smtClean="0"/>
              <a:t>You </a:t>
            </a:r>
            <a:r>
              <a:rPr lang="en-US" dirty="0"/>
              <a:t>should select all the words that </a:t>
            </a:r>
            <a:r>
              <a:rPr lang="en-US" dirty="0" smtClean="0"/>
              <a:t>describe </a:t>
            </a:r>
            <a:r>
              <a:rPr lang="en-US" dirty="0"/>
              <a:t>the eyes and the hair. 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7368" y="435653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3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0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the words that describe the eyes and the hair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91368"/>
            <a:ext cx="8229600" cy="1454849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Name: Nicole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Nationality: Lithuanian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Eyes: brown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Tattoos: yes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Hair: blonde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Weight: 60 kg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368" y="4573076"/>
            <a:ext cx="866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Eyes: brown for eyes and Hair: blonde for hair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non-narrative </a:t>
            </a:r>
            <a:r>
              <a:rPr lang="en-US" dirty="0" smtClean="0"/>
              <a:t>text you should select </a:t>
            </a:r>
            <a:r>
              <a:rPr lang="en-US" dirty="0" smtClean="0"/>
              <a:t>the entire relevant content: </a:t>
            </a:r>
            <a:r>
              <a:rPr lang="en-US" dirty="0" smtClean="0"/>
              <a:t>the </a:t>
            </a:r>
            <a:r>
              <a:rPr lang="en-US" dirty="0" smtClean="0"/>
              <a:t>label </a:t>
            </a:r>
            <a:r>
              <a:rPr lang="en-US" dirty="0" smtClean="0"/>
              <a:t>and the </a:t>
            </a:r>
            <a:r>
              <a:rPr lang="en-US" dirty="0" smtClean="0"/>
              <a:t>description.  You </a:t>
            </a:r>
            <a:r>
              <a:rPr lang="en-US" dirty="0"/>
              <a:t>should select all the words that describe the eyes and the hair. 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4203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6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5021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the words that describe the eyes and the hair: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91368"/>
            <a:ext cx="8229600" cy="1973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you like </a:t>
            </a:r>
            <a:r>
              <a:rPr lang="en-US" dirty="0" smtClean="0">
                <a:solidFill>
                  <a:srgbClr val="FF0000"/>
                </a:solidFill>
              </a:rPr>
              <a:t>Blond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Brunette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Red hair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Brown</a:t>
            </a:r>
            <a:r>
              <a:rPr lang="en-US" dirty="0" smtClean="0"/>
              <a:t>, if you have a friend and look for 1, 2 or more girls to have fun with, we can sure do that ! Call us and we sure will make your night 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368" y="5081076"/>
            <a:ext cx="866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“blond”, “Brunette”, “Red hair” and “Brown” for hair</a:t>
            </a:r>
          </a:p>
          <a:p>
            <a:r>
              <a:rPr lang="en-US" dirty="0" smtClean="0"/>
              <a:t>The text </a:t>
            </a:r>
            <a:r>
              <a:rPr lang="en-US" dirty="0" smtClean="0"/>
              <a:t>does </a:t>
            </a:r>
            <a:r>
              <a:rPr lang="en-US" dirty="0" smtClean="0"/>
              <a:t>not talk about a specific person, but </a:t>
            </a:r>
            <a:r>
              <a:rPr lang="en-US" dirty="0" smtClean="0"/>
              <a:t>gives </a:t>
            </a:r>
            <a:r>
              <a:rPr lang="en-US" dirty="0" smtClean="0"/>
              <a:t>us hair characteristics that should be selected.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4711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5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68" y="4573076"/>
            <a:ext cx="866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</a:t>
            </a:r>
            <a:r>
              <a:rPr lang="en-US" dirty="0" smtClean="0"/>
              <a:t>Hazel </a:t>
            </a:r>
            <a:r>
              <a:rPr lang="en-US" dirty="0" smtClean="0"/>
              <a:t>for eyes and Long Chestnut brown hair for hair</a:t>
            </a:r>
          </a:p>
          <a:p>
            <a:r>
              <a:rPr lang="en-US" dirty="0" smtClean="0"/>
              <a:t>You </a:t>
            </a:r>
            <a:r>
              <a:rPr lang="en-US" dirty="0"/>
              <a:t>should select all the words that describe the eyes and the hair. 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1" y="4203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63593"/>
            <a:ext cx="8229600" cy="1050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the words that describe the eyes and the hair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91368"/>
            <a:ext cx="8229600" cy="145484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smtClean="0"/>
              <a:t> have milky white skin love to please others I am very busty – I stand 5”4 130 </a:t>
            </a:r>
            <a:r>
              <a:rPr lang="en-US" dirty="0" err="1" smtClean="0"/>
              <a:t>pds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Long Chestnut brown hair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Hazel</a:t>
            </a:r>
            <a:r>
              <a:rPr lang="en-US" dirty="0" smtClean="0"/>
              <a:t> Bedroom QQs -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0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5021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the words that describe the eyes and the hair: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91368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am a </a:t>
            </a:r>
            <a:r>
              <a:rPr lang="en-US" dirty="0" smtClean="0">
                <a:solidFill>
                  <a:srgbClr val="000000"/>
                </a:solidFill>
              </a:rPr>
              <a:t>sexy</a:t>
            </a:r>
            <a:r>
              <a:rPr lang="en-US" dirty="0" smtClean="0">
                <a:solidFill>
                  <a:srgbClr val="FF0000"/>
                </a:solidFill>
              </a:rPr>
              <a:t> brunette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green-eyed </a:t>
            </a:r>
            <a:r>
              <a:rPr lang="en-US" dirty="0" smtClean="0"/>
              <a:t>very exotic. I have gorgeous features for someone who is looking for something special. No Games. 100% independent.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4942408"/>
            <a:ext cx="8662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brunette for hair and green-eyed for eyes</a:t>
            </a:r>
          </a:p>
          <a:p>
            <a:r>
              <a:rPr lang="en-US" dirty="0" smtClean="0"/>
              <a:t>The text </a:t>
            </a:r>
            <a:r>
              <a:rPr lang="en-US" dirty="0" smtClean="0"/>
              <a:t>does </a:t>
            </a:r>
            <a:r>
              <a:rPr lang="en-US" dirty="0" smtClean="0"/>
              <a:t>not indicate what is brunette, but a native speaker would understand that it is a reference to the color of the hair. The </a:t>
            </a:r>
            <a:r>
              <a:rPr lang="en-US" dirty="0"/>
              <a:t>word “sexy” describes the person (not the eyes), so it should not be included.  </a:t>
            </a:r>
            <a:r>
              <a:rPr lang="en-US" dirty="0" smtClean="0"/>
              <a:t>You </a:t>
            </a:r>
            <a:r>
              <a:rPr lang="en-US" dirty="0"/>
              <a:t>should select all the words that </a:t>
            </a:r>
            <a:r>
              <a:rPr lang="en-US" dirty="0" smtClean="0"/>
              <a:t>describe </a:t>
            </a:r>
            <a:r>
              <a:rPr lang="en-US" dirty="0"/>
              <a:t>the eyes and the hair.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425829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1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58"/>
            <a:ext cx="8229600" cy="4525963"/>
          </a:xfrm>
        </p:spPr>
        <p:txBody>
          <a:bodyPr/>
          <a:lstStyle/>
          <a:p>
            <a:r>
              <a:rPr lang="en-US" dirty="0"/>
              <a:t>The user have to answer at least 10 questions correctly (after the 10th correct answer the user receives the code).</a:t>
            </a:r>
          </a:p>
          <a:p>
            <a:r>
              <a:rPr lang="en-US" dirty="0"/>
              <a:t>If the user did some wrong, he/she has 6 more questions to complete 10 correct answer.</a:t>
            </a:r>
          </a:p>
          <a:p>
            <a:r>
              <a:rPr lang="en-US" dirty="0"/>
              <a:t>After the 16 question, the test is over. If the user couldn't do the 10 questions, he/she is not qualified.</a:t>
            </a:r>
          </a:p>
        </p:txBody>
      </p:sp>
    </p:spTree>
    <p:extLst>
      <p:ext uri="{BB962C8B-B14F-4D97-AF65-F5344CB8AC3E}">
        <p14:creationId xmlns:p14="http://schemas.microsoft.com/office/powerpoint/2010/main" val="327055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eyes: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840121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Always ready to relax and have a good time. I have </a:t>
            </a:r>
            <a:r>
              <a:rPr lang="en-US" dirty="0" smtClean="0">
                <a:solidFill>
                  <a:srgbClr val="FF0000"/>
                </a:solidFill>
              </a:rPr>
              <a:t>blue eyes</a:t>
            </a:r>
            <a:r>
              <a:rPr lang="en-US" dirty="0"/>
              <a:t> </a:t>
            </a:r>
            <a:r>
              <a:rPr lang="en-US" dirty="0" smtClean="0"/>
              <a:t>and I am an attractive lady from…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</a:t>
            </a:r>
            <a:r>
              <a:rPr lang="en-US" b="1" dirty="0" smtClean="0"/>
              <a:t>(required)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4558632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368" y="5200316"/>
            <a:ext cx="553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solution: blue eyes for eyes</a:t>
            </a:r>
          </a:p>
          <a:p>
            <a:r>
              <a:rPr lang="en-US" dirty="0"/>
              <a:t>You should select the word “eyes” and </a:t>
            </a:r>
            <a:r>
              <a:rPr lang="en-US" dirty="0" smtClean="0"/>
              <a:t>its </a:t>
            </a:r>
            <a:r>
              <a:rPr lang="en-US" dirty="0"/>
              <a:t>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249212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hair: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970856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Mary has </a:t>
            </a:r>
            <a:r>
              <a:rPr lang="en-US" dirty="0" smtClean="0">
                <a:solidFill>
                  <a:srgbClr val="FF0000"/>
                </a:solidFill>
              </a:rPr>
              <a:t>brunette hair</a:t>
            </a:r>
            <a:r>
              <a:rPr lang="en-US" dirty="0"/>
              <a:t> </a:t>
            </a:r>
            <a:r>
              <a:rPr lang="en-US" dirty="0" smtClean="0"/>
              <a:t>and an athletic build. She can be at your door in minutes.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4558632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368" y="5200316"/>
            <a:ext cx="547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solution: brunette hair for hair</a:t>
            </a:r>
          </a:p>
          <a:p>
            <a:r>
              <a:rPr lang="en-US" dirty="0" smtClean="0"/>
              <a:t>You should select the word “hair” and its characteristics.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r>
              <a:rPr lang="en-US" b="1" dirty="0" smtClean="0"/>
              <a:t>(</a:t>
            </a:r>
            <a:r>
              <a:rPr lang="en-US" b="1" dirty="0"/>
              <a:t>required)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eyes: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749438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Ashley has great assets and a friendly demeanor that you’ll love.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ye color blue</a:t>
            </a:r>
            <a:r>
              <a:rPr lang="en-US" dirty="0" smtClean="0"/>
              <a:t>. Call or text @ 213-555-9876.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368" y="5200316"/>
            <a:ext cx="866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eye color blue for eyes</a:t>
            </a:r>
          </a:p>
          <a:p>
            <a:r>
              <a:rPr lang="en-US" dirty="0" smtClean="0"/>
              <a:t>You should select all the words that describe the eyes.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001" y="4558632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hair: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67078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ame Loren Age 23 Breast Size 34 C </a:t>
            </a:r>
            <a:r>
              <a:rPr lang="en-US" dirty="0" smtClean="0">
                <a:solidFill>
                  <a:srgbClr val="FF0000"/>
                </a:solidFill>
              </a:rPr>
              <a:t>Eye Color Blue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Hair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olor Brown</a:t>
            </a:r>
            <a:r>
              <a:rPr lang="en-US" dirty="0" smtClean="0"/>
              <a:t> No Games No Drama. Great personality and easy to get along with. Love to meet new people. 100% Real </a:t>
            </a:r>
            <a:r>
              <a:rPr lang="en-US" dirty="0"/>
              <a:t>P</a:t>
            </a:r>
            <a:r>
              <a:rPr lang="en-US" dirty="0" smtClean="0"/>
              <a:t>ic.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368" y="5200316"/>
            <a:ext cx="866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”hair color brown for” hair and “Eye Color Blue” for eye</a:t>
            </a:r>
          </a:p>
          <a:p>
            <a:r>
              <a:rPr lang="en-US" dirty="0"/>
              <a:t>You should select all the </a:t>
            </a:r>
            <a:r>
              <a:rPr lang="en-US" dirty="0" smtClean="0"/>
              <a:t>words </a:t>
            </a:r>
            <a:r>
              <a:rPr lang="en-US" dirty="0"/>
              <a:t>that </a:t>
            </a:r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eyes and the hair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4558632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1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68" y="4573076"/>
            <a:ext cx="86627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“Eyes: Green” and “Eyes: Green” for eyes and “Hair: Noir” and “Hair : Blond” for hair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non-narrative </a:t>
            </a:r>
            <a:r>
              <a:rPr lang="en-US" dirty="0" smtClean="0"/>
              <a:t>text you should look for the fragment that describes the hair/eyes and label the complete description: the title and the </a:t>
            </a:r>
            <a:r>
              <a:rPr lang="en-US" dirty="0"/>
              <a:t>color/characteristics.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select all the words that describe the eyes and the hair. 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1" y="4203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63593"/>
            <a:ext cx="8229600" cy="1050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the words that describe the eyes and the hair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91368"/>
            <a:ext cx="8229600" cy="145484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Noemi 22 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Hair: Noir Eyes: Green </a:t>
            </a:r>
            <a:r>
              <a:rPr lang="en-US" dirty="0" smtClean="0"/>
              <a:t>Kelly : 22 </a:t>
            </a:r>
            <a:r>
              <a:rPr lang="en-US" dirty="0" err="1" smtClean="0"/>
              <a:t>Ans</a:t>
            </a:r>
            <a:r>
              <a:rPr lang="en-US" dirty="0" smtClean="0"/>
              <a:t> 5p7 135Lbs 36C </a:t>
            </a:r>
            <a:r>
              <a:rPr lang="en-US" dirty="0" smtClean="0">
                <a:solidFill>
                  <a:srgbClr val="FF0000"/>
                </a:solidFill>
              </a:rPr>
              <a:t>Hair : Blond Eyes : Green </a:t>
            </a:r>
            <a:r>
              <a:rPr lang="en-US" dirty="0" err="1" smtClean="0"/>
              <a:t>Sabrinna</a:t>
            </a:r>
            <a:r>
              <a:rPr lang="en-US" dirty="0" smtClean="0"/>
              <a:t> : 21 </a:t>
            </a:r>
            <a:r>
              <a:rPr lang="en-US" dirty="0" err="1" smtClean="0"/>
              <a:t>Ans</a:t>
            </a:r>
            <a:r>
              <a:rPr lang="en-US" dirty="0" smtClean="0"/>
              <a:t> Quebecoise / European 5p7 130 </a:t>
            </a:r>
            <a:r>
              <a:rPr lang="en-US" dirty="0" err="1" smtClean="0"/>
              <a:t>Lbs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6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68" y="4573076"/>
            <a:ext cx="866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No notations</a:t>
            </a:r>
          </a:p>
          <a:p>
            <a:r>
              <a:rPr lang="en-US" dirty="0" smtClean="0"/>
              <a:t>In some text the hair and eyes characteristics are not described. In that cases, you should mark the “No notations” box. 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1" y="4203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notations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63593"/>
            <a:ext cx="8229600" cy="1050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the words that describe the eyes and the hair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91368"/>
            <a:ext cx="8229600" cy="145484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Hello there Gentlemen ! </a:t>
            </a:r>
            <a:r>
              <a:rPr lang="en-US" dirty="0" err="1" smtClean="0"/>
              <a:t>Im</a:t>
            </a:r>
            <a:r>
              <a:rPr lang="en-US" dirty="0" smtClean="0"/>
              <a:t> Ginger available and eager to make your dreams a reality ! I am bubbly , busty and petite , gorgeous girl. </a:t>
            </a:r>
            <a:r>
              <a:rPr lang="en-US" dirty="0" err="1" smtClean="0"/>
              <a:t>Im</a:t>
            </a:r>
            <a:r>
              <a:rPr lang="en-US" dirty="0" smtClean="0"/>
              <a:t> the complete package , classy, sexy , &amp; always ready for a great time 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0315" y="6176210"/>
            <a:ext cx="726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*I copy the sentence from the Amazon test and I keep the English mistakes.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5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018"/>
            <a:ext cx="8229600" cy="1621589"/>
          </a:xfrm>
        </p:spPr>
        <p:txBody>
          <a:bodyPr/>
          <a:lstStyle/>
          <a:p>
            <a:r>
              <a:rPr lang="en-US" dirty="0" smtClean="0"/>
              <a:t>Select the words that describe the eyes and the hair: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56086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Rubie</a:t>
            </a:r>
            <a:r>
              <a:rPr lang="en-US" dirty="0" smtClean="0"/>
              <a:t> is an all natural British </a:t>
            </a:r>
            <a:r>
              <a:rPr lang="en-US" dirty="0" smtClean="0">
                <a:solidFill>
                  <a:srgbClr val="FF0000"/>
                </a:solidFill>
              </a:rPr>
              <a:t>redhead</a:t>
            </a:r>
            <a:r>
              <a:rPr lang="en-US" dirty="0" smtClean="0"/>
              <a:t>. </a:t>
            </a:r>
            <a:r>
              <a:rPr lang="en-US" dirty="0" err="1" smtClean="0"/>
              <a:t>Justyce</a:t>
            </a:r>
            <a:r>
              <a:rPr lang="en-US" dirty="0" smtClean="0"/>
              <a:t> 5’7, 135 </a:t>
            </a:r>
            <a:r>
              <a:rPr lang="en-US" dirty="0" err="1" smtClean="0"/>
              <a:t>lbs</a:t>
            </a:r>
            <a:r>
              <a:rPr lang="en-US" dirty="0" smtClean="0"/>
              <a:t> B36 – 26 – 36. Curves in all right places. </a:t>
            </a:r>
            <a:r>
              <a:rPr lang="en-US" dirty="0" smtClean="0">
                <a:solidFill>
                  <a:srgbClr val="FF0000"/>
                </a:solidFill>
              </a:rPr>
              <a:t>Blue eyed</a:t>
            </a:r>
            <a:r>
              <a:rPr lang="en-US" dirty="0" smtClean="0"/>
              <a:t>. 100% PROFESSIONAL.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368" y="5200316"/>
            <a:ext cx="866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redhead for hair and blue eyes for eyes</a:t>
            </a:r>
          </a:p>
          <a:p>
            <a:r>
              <a:rPr lang="en-US" dirty="0"/>
              <a:t>You should select all the </a:t>
            </a:r>
            <a:r>
              <a:rPr lang="en-US" dirty="0" smtClean="0"/>
              <a:t>words </a:t>
            </a:r>
            <a:r>
              <a:rPr lang="en-US" dirty="0"/>
              <a:t>that </a:t>
            </a:r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eyes and the hair.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4558632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68316" y="6258913"/>
            <a:ext cx="396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*Should I select the word “natural” too?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 </a:t>
            </a:r>
            <a:r>
              <a:rPr lang="en-US" b="1" dirty="0"/>
              <a:t>(required)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5021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the words that describe the eyes and the hair: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91368"/>
            <a:ext cx="8229600" cy="1621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am a hot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brunette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chestnut brown eyes </a:t>
            </a:r>
            <a:r>
              <a:rPr lang="en-US" dirty="0" smtClean="0"/>
              <a:t>living in New York. I have </a:t>
            </a:r>
            <a:r>
              <a:rPr lang="en-US" dirty="0" smtClean="0">
                <a:solidFill>
                  <a:srgbClr val="FF0000"/>
                </a:solidFill>
              </a:rPr>
              <a:t>long curly hair </a:t>
            </a:r>
            <a:r>
              <a:rPr lang="en-US" dirty="0" smtClean="0"/>
              <a:t>and great assets, curves in right places. Call or text me.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072" y="4573076"/>
            <a:ext cx="86627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solution: brunette and long curly hair for hair and chestnut brown eyes for eyes</a:t>
            </a:r>
          </a:p>
          <a:p>
            <a:r>
              <a:rPr lang="en-US" dirty="0" smtClean="0"/>
              <a:t>The text </a:t>
            </a:r>
            <a:r>
              <a:rPr lang="en-US" dirty="0" smtClean="0"/>
              <a:t>does </a:t>
            </a:r>
            <a:r>
              <a:rPr lang="en-US" dirty="0" smtClean="0"/>
              <a:t>not indicate what is brunette, but a native speaker would understand that it is a reference to the color of the hair. In this case, the color should be selected and labeled as hair. </a:t>
            </a:r>
            <a:r>
              <a:rPr lang="en-US" dirty="0"/>
              <a:t>The word </a:t>
            </a:r>
            <a:r>
              <a:rPr lang="en-US" dirty="0" smtClean="0"/>
              <a:t>“hot” </a:t>
            </a:r>
            <a:r>
              <a:rPr lang="en-US" dirty="0"/>
              <a:t>describes the person (not the </a:t>
            </a:r>
            <a:r>
              <a:rPr lang="en-US" dirty="0" smtClean="0"/>
              <a:t>hair)</a:t>
            </a:r>
            <a:r>
              <a:rPr lang="en-US" dirty="0"/>
              <a:t>, so it should not be included. </a:t>
            </a:r>
            <a:endParaRPr lang="en-US" dirty="0" smtClean="0"/>
          </a:p>
          <a:p>
            <a:r>
              <a:rPr lang="en-US" dirty="0"/>
              <a:t>You should select all the words that </a:t>
            </a:r>
            <a:r>
              <a:rPr lang="en-US" dirty="0" smtClean="0"/>
              <a:t>describe </a:t>
            </a:r>
            <a:r>
              <a:rPr lang="en-US" dirty="0"/>
              <a:t>the eyes and the hair. </a:t>
            </a:r>
            <a:r>
              <a:rPr lang="en-US" dirty="0" smtClean="0"/>
              <a:t>So, in cases like this you should two different selections: brunette and long curly hair for hair.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4203744"/>
            <a:ext cx="86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1638</Words>
  <Application>Microsoft Macintosh PowerPoint</Application>
  <PresentationFormat>On-screen Show (4:3)</PresentationFormat>
  <Paragraphs>127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Qualification Test </vt:lpstr>
      <vt:lpstr>Question 1 (required)</vt:lpstr>
      <vt:lpstr>Question 2 (required)</vt:lpstr>
      <vt:lpstr>Question 3 (required)</vt:lpstr>
      <vt:lpstr>Question 4 (required)</vt:lpstr>
      <vt:lpstr>Question 5 (required)</vt:lpstr>
      <vt:lpstr>Question 6 (required)</vt:lpstr>
      <vt:lpstr>Question 7 (required)</vt:lpstr>
      <vt:lpstr>Question 8 (required)</vt:lpstr>
      <vt:lpstr>Question 9 (required)</vt:lpstr>
      <vt:lpstr>Question 10 (required)</vt:lpstr>
      <vt:lpstr>Question 11</vt:lpstr>
      <vt:lpstr>Question 12</vt:lpstr>
      <vt:lpstr>Question 13</vt:lpstr>
      <vt:lpstr>Question 14</vt:lpstr>
      <vt:lpstr>Question 15</vt:lpstr>
      <vt:lpstr>Question 16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Sentences</dc:title>
  <dc:creator>Lidia Ferreira</dc:creator>
  <cp:lastModifiedBy>Andrew Philpot</cp:lastModifiedBy>
  <cp:revision>61</cp:revision>
  <dcterms:created xsi:type="dcterms:W3CDTF">2015-05-26T19:21:50Z</dcterms:created>
  <dcterms:modified xsi:type="dcterms:W3CDTF">2015-06-03T00:52:39Z</dcterms:modified>
</cp:coreProperties>
</file>