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389" r:id="rId7"/>
    <p:sldId id="384" r:id="rId8"/>
    <p:sldId id="317" r:id="rId9"/>
    <p:sldId id="278" r:id="rId10"/>
    <p:sldId id="396" r:id="rId11"/>
    <p:sldId id="277" r:id="rId12"/>
    <p:sldId id="394" r:id="rId13"/>
    <p:sldId id="392" r:id="rId14"/>
    <p:sldId id="395" r:id="rId15"/>
    <p:sldId id="393" r:id="rId16"/>
    <p:sldId id="279" r:id="rId17"/>
    <p:sldId id="272" r:id="rId18"/>
    <p:sldId id="270" r:id="rId19"/>
    <p:sldId id="281" r:id="rId20"/>
    <p:sldId id="321" r:id="rId21"/>
    <p:sldId id="391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B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BR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Para iniciar uma apresentação, vá para a guia Apresentação de slides e selecione Do Começo.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BR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Para exibir o modo de exibição do Apresentador, no modo de exibição da Apresentação de Slides na barra de controle no canto inferior esquerdo, selecione os três pontos e, em seguida, Mostrar o Modo de Exibição do Apresentador.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BR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Durante a apresentação, as anotações do orador ficam visíveis no monitor, mas não ficam visíveis para o público.</a:t>
          </a:r>
          <a:endParaRPr lang="pt-BR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Se você não vir o painel Anotações ou se ele estiver totalmente minimizado, clique em Anotações na barra de tarefas na parte inferior da janela do PowerPoint.</a:t>
          </a:r>
          <a:endParaRPr lang="pt-BR" sz="16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O painel Anotações é uma caixa exibida abaixo de cada slide. Toque para adicionar anotações.</a:t>
          </a:r>
          <a:endParaRPr lang="pt-BR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Para iniciar uma apresentação, vá para a guia Apresentação de slides e selecione Do Começo.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Para exibir o modo de exibição do Apresentador, no modo de exibição da Apresentação de Slides na barra de controle no canto inferior esquerdo, selecione os três pontos e, em seguida, Mostrar o Modo de Exibição do Apresentador.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Durante a apresentação, as anotações do orador ficam visíveis no monitor, mas não ficam visíveis para o público.</a:t>
          </a:r>
          <a:endParaRPr lang="pt-BR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O painel Anotações é uma caixa exibida abaixo de cada slide. Toque para adicionar anotações.</a:t>
          </a:r>
          <a:endParaRPr lang="pt-BR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Se você não vir o painel Anotações ou se ele estiver totalmente minimizado, clique em Anotações na barra de tarefas na parte inferior da janela do PowerPoint.</a:t>
          </a:r>
          <a:endParaRPr lang="pt-BR" sz="16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do tempo de retângulo arredondado"/>
  <dgm:desc val="Use para mostrar uma lista de eventos em ordem cronológica. Uma caixa invisível contém a descrição, e a data é mostrada em retângulos, exceto o primeiro e o último nós, nos quais os cantos do retângulo são arredondados. Ela pode exibir grandes quantidades de texto e longo formato de data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1347F-1F60-469A-9FBE-C9E8836325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25796F-FBC9-436D-B0E8-C30C3924F0EC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11" name="Espaço Reservado para Conteúdo 10" descr="Espaço Reservado para 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0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 melhores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Os melhores imóveis para investimento.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11" name="Espaço Reservado para Conteúdo 10" descr="Espaço Reservado para 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 maneira de começar é para de falar e começar a fazer.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pt-BR"/>
              <a:t>Walt Disney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17" descr="Uma pessoa desenhando em um quadro branco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Linha do tempo</a:t>
            </a:r>
          </a:p>
        </p:txBody>
      </p:sp>
      <p:graphicFrame>
        <p:nvGraphicFramePr>
          <p:cNvPr id="4" name="Espaço Reservado para Conteúdo 3" descr="Espaço reservado para Smart Art da linha do t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52681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Conteúdo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BR"/>
              <a:t>Adicione texto, imagens, arte e vídeos. </a:t>
            </a:r>
          </a:p>
          <a:p>
            <a:pPr rtl="0"/>
            <a:r>
              <a:rPr lang="pt-BR"/>
              <a:t>Adicione transições, animações e movimentos. </a:t>
            </a:r>
          </a:p>
          <a:p>
            <a:pPr rtl="0"/>
            <a:r>
              <a:rPr lang="pt-BR"/>
              <a:t>Salve no OneDrive para acessar suas apresentações em seu computador, tablet ou telefone. 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t-BR"/>
              <a:t>Abra o painel Ideias de Design para transformações instantâneas de slide. </a:t>
            </a:r>
          </a:p>
          <a:p>
            <a:pPr rtl="0"/>
            <a:r>
              <a:rPr lang="pt-BR"/>
              <a:t>Quando tivermos ideias de design, vamos mostrá-las para você bem aqui. 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15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/>
              <a:t>Conteúdo 2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Adicione texto, imagens, arte e vídeos. </a:t>
            </a:r>
          </a:p>
          <a:p>
            <a:pPr lvl="0" rtl="0"/>
            <a:r>
              <a:rPr lang="pt-BR" sz="1600" dirty="0"/>
              <a:t>Adicione transições, animações e movimentos. </a:t>
            </a:r>
          </a:p>
          <a:p>
            <a:pPr lvl="0" rtl="0"/>
            <a:r>
              <a:rPr lang="pt-BR" sz="1600" dirty="0"/>
              <a:t>Salve no OneDrive para acessar suas apresentações em seu computador, tablet ou telefone. </a:t>
            </a:r>
          </a:p>
          <a:p>
            <a:pPr rtl="0"/>
            <a:r>
              <a:rPr lang="pt-BR" sz="1600" dirty="0"/>
              <a:t>Abra o painel Ideias de Design para transformações instantâneas de slide. </a:t>
            </a:r>
          </a:p>
          <a:p>
            <a:pPr rtl="0"/>
            <a:r>
              <a:rPr lang="pt-BR" sz="1600" dirty="0"/>
              <a:t>Quando tivermos ideias de design, vamos mostrá-las para você bem aqui. </a:t>
            </a:r>
          </a:p>
          <a:p>
            <a:pPr lvl="0" rtl="0"/>
            <a:endParaRPr lang="pt-BR" sz="1600" dirty="0"/>
          </a:p>
          <a:p>
            <a:pPr rtl="0"/>
            <a:endParaRPr lang="pt-BR" sz="160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Adicione texto, imagens, arte e vídeos. </a:t>
            </a:r>
          </a:p>
          <a:p>
            <a:pPr lvl="0" rtl="0"/>
            <a:r>
              <a:rPr lang="pt-BR" sz="1600" dirty="0"/>
              <a:t>Adicione transições, animações e movimentos. </a:t>
            </a:r>
          </a:p>
          <a:p>
            <a:pPr lvl="0" rtl="0"/>
            <a:r>
              <a:rPr lang="pt-BR" sz="1600" dirty="0"/>
              <a:t>Salve no OneDrive para acessar suas apresentações em seu computador, tablet ou telefone. </a:t>
            </a:r>
          </a:p>
          <a:p>
            <a:pPr rtl="0"/>
            <a:r>
              <a:rPr lang="pt-BR" sz="1600" dirty="0"/>
              <a:t>Abra o painel Ideias de Design para transformações instantâneas de slide. </a:t>
            </a:r>
          </a:p>
          <a:p>
            <a:pPr rtl="0"/>
            <a:r>
              <a:rPr lang="pt-BR" sz="1600" dirty="0"/>
              <a:t>Quando tivermos ideias de design, vamos mostrá-las para você bem aqui.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/>
              <a:t>Adicione texto, imagens, arte e vídeos. </a:t>
            </a:r>
          </a:p>
          <a:p>
            <a:pPr lvl="0" rtl="0"/>
            <a:r>
              <a:rPr lang="pt-BR" sz="1600"/>
              <a:t>Adicione transições, animações e movimentos. </a:t>
            </a:r>
          </a:p>
          <a:p>
            <a:pPr lvl="0" rtl="0"/>
            <a:r>
              <a:rPr lang="pt-BR" sz="1600"/>
              <a:t>Salve no OneDrive para acessar suas apresentações em seu computador, tablet ou telefone. </a:t>
            </a:r>
          </a:p>
          <a:p>
            <a:pPr rtl="0"/>
            <a:r>
              <a:rPr lang="pt-BR" sz="1600"/>
              <a:t>Abra o painel Ideias de Design para transformações instantâneas de slide. </a:t>
            </a:r>
          </a:p>
          <a:p>
            <a:pPr rtl="0"/>
            <a:r>
              <a:rPr lang="pt-BR" sz="1600"/>
              <a:t>Quando tivermos ideias de design, vamos mostrá-las para você bem aqui.</a:t>
            </a:r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Com o PowerPoint, você pode criar apresentações e compartilhar seu trabalho com outras pessoas em qualquer lugar. Digite o texto que quiser para começar.  Você também pode adicionar imagens, arte e vídeos neste modelo. Salve no OneDrive e acesse suas apresentações em seu computador, tablet ou telefone.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/>
              <a:t>Nome do apresentador</a:t>
            </a:r>
          </a:p>
          <a:p>
            <a:pPr rtl="0"/>
            <a:r>
              <a:rPr lang="pt-BR"/>
              <a:t>Endereço de email</a:t>
            </a:r>
          </a:p>
          <a:p>
            <a:pPr rtl="0"/>
            <a:r>
              <a:rPr lang="pt-BR"/>
              <a:t>Endereço do site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17" name="Espaço Reservado para Imagem 16" descr="Um homem sorrindo no escritório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Espaço Reservado para Imagem 35" descr="Uma mulher sorrindo no escritório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Espaço Reservado para Imagem 37" descr="Um mulher no escritório sorrindo para a câme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Espaço Reservado para Imagem 39" descr="Homem com barba sorrindo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Lídia Souza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Diego Honda</a:t>
            </a:r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2014532" cy="257175"/>
          </a:xfrm>
        </p:spPr>
        <p:txBody>
          <a:bodyPr rtlCol="0"/>
          <a:lstStyle/>
          <a:p>
            <a:pPr rtl="0"/>
            <a:r>
              <a:rPr lang="pt-BR" dirty="0"/>
              <a:t>Bergson Araújo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Contextualização das informações</a:t>
            </a:r>
          </a:p>
          <a:p>
            <a:r>
              <a:rPr lang="pt-BR" dirty="0"/>
              <a:t>Análise por localização</a:t>
            </a:r>
          </a:p>
          <a:p>
            <a:pPr rtl="0"/>
            <a:r>
              <a:rPr lang="pt-BR" dirty="0"/>
              <a:t>Análise por tipo</a:t>
            </a:r>
          </a:p>
          <a:p>
            <a:pPr rtl="0"/>
            <a:r>
              <a:rPr lang="pt-BR" dirty="0"/>
              <a:t>Os melhores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499"/>
            <a:ext cx="6221412" cy="2073275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avaliador automático a ser aplicado nos próximos imóveis que forem comercializados pela empresa.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23707"/>
              </p:ext>
            </p:extLst>
          </p:nvPr>
        </p:nvGraphicFramePr>
        <p:xfrm>
          <a:off x="3598863" y="1375285"/>
          <a:ext cx="4436110" cy="5520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localização, ou seja, por cidade.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11" name="Espaço Reservado para Conteúdo 10" descr="Espaço Reservado para 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71269"/>
              </p:ext>
            </p:extLst>
          </p:nvPr>
        </p:nvGraphicFramePr>
        <p:xfrm>
          <a:off x="550864" y="2112963"/>
          <a:ext cx="10507662" cy="328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{4A144294-5D5C-4BDD-BEAF-B1C2C577D3A6}tf33713516_win32</Template>
  <TotalTime>39</TotalTime>
  <Words>831</Words>
  <Application>Microsoft Office PowerPoint</Application>
  <PresentationFormat>Widescreen</PresentationFormat>
  <Paragraphs>163</Paragraphs>
  <Slides>18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Symbol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Base de dados</vt:lpstr>
      <vt:lpstr>Análise por localização</vt:lpstr>
      <vt:lpstr>Gráfico</vt:lpstr>
      <vt:lpstr>Análise por tipo</vt:lpstr>
      <vt:lpstr>Gráfico</vt:lpstr>
      <vt:lpstr>Os melhores</vt:lpstr>
      <vt:lpstr>Gráfico</vt:lpstr>
      <vt:lpstr>A maneira de começar é para de falar e começar a fazer.</vt:lpstr>
      <vt:lpstr>Linha do tempo</vt:lpstr>
      <vt:lpstr>Conteúdo </vt:lpstr>
      <vt:lpstr>Conteúdo 2 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Lidia Maria Beirão de Souza</cp:lastModifiedBy>
  <cp:revision>3</cp:revision>
  <dcterms:created xsi:type="dcterms:W3CDTF">2022-05-23T21:05:58Z</dcterms:created>
  <dcterms:modified xsi:type="dcterms:W3CDTF">2022-05-23T21:56:51Z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