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GIT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</Words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Concurso</vt:lpstr>
      <vt:lpstr>Teste GIT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GIT</dc:title>
  <dc:creator>lidiane silva costa</dc:creator>
  <cp:lastModifiedBy>lidiane silva costa</cp:lastModifiedBy>
  <cp:revision>1</cp:revision>
  <dcterms:created xsi:type="dcterms:W3CDTF">2019-02-27T03:03:04Z</dcterms:created>
  <dcterms:modified xsi:type="dcterms:W3CDTF">2019-02-27T03:03:59Z</dcterms:modified>
</cp:coreProperties>
</file>