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8" r:id="rId3"/>
    <p:sldId id="300" r:id="rId4"/>
    <p:sldId id="258" r:id="rId5"/>
    <p:sldId id="297" r:id="rId6"/>
    <p:sldId id="299" r:id="rId7"/>
    <p:sldId id="261" r:id="rId8"/>
    <p:sldId id="301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DF799-30FA-4E81-9A03-E76CF8082A68}">
  <a:tblStyle styleId="{AB7DF799-30FA-4E81-9A03-E76CF8082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6B13DA-1A52-4BC2-868D-33AB9D5DA5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9" autoAdjust="0"/>
  </p:normalViewPr>
  <p:slideViewPr>
    <p:cSldViewPr snapToGrid="0">
      <p:cViewPr>
        <p:scale>
          <a:sx n="170" d="100"/>
          <a:sy n="170" d="100"/>
        </p:scale>
        <p:origin x="144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33ABA-8683-4C71-AF9C-E8D0E2FA7F87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48E650E-4F1F-4674-8B6C-78BA7620719A}">
      <dgm:prSet phldrT="[Texto]"/>
      <dgm:spPr/>
      <dgm:t>
        <a:bodyPr/>
        <a:lstStyle/>
        <a:p>
          <a:r>
            <a:rPr lang="pt-BR" dirty="0"/>
            <a:t>Busca dados da página</a:t>
          </a:r>
        </a:p>
      </dgm:t>
    </dgm:pt>
    <dgm:pt modelId="{9E645BDA-8680-4888-9083-7EEF07D9AA75}" type="parTrans" cxnId="{62B35650-C384-4380-A686-8C052BFAA2BC}">
      <dgm:prSet/>
      <dgm:spPr/>
      <dgm:t>
        <a:bodyPr/>
        <a:lstStyle/>
        <a:p>
          <a:endParaRPr lang="pt-BR"/>
        </a:p>
      </dgm:t>
    </dgm:pt>
    <dgm:pt modelId="{2975BE83-9A56-4DF6-B885-F9CA417902B2}" type="sibTrans" cxnId="{62B35650-C384-4380-A686-8C052BFAA2BC}">
      <dgm:prSet/>
      <dgm:spPr/>
      <dgm:t>
        <a:bodyPr/>
        <a:lstStyle/>
        <a:p>
          <a:endParaRPr lang="pt-BR"/>
        </a:p>
      </dgm:t>
    </dgm:pt>
    <dgm:pt modelId="{B770BE5F-10CA-4C00-B3EC-7A78A082B6F9}">
      <dgm:prSet phldrT="[Texto]"/>
      <dgm:spPr/>
      <dgm:t>
        <a:bodyPr/>
        <a:lstStyle/>
        <a:p>
          <a:r>
            <a:rPr lang="pt-BR" dirty="0"/>
            <a:t>Aplica tratamento</a:t>
          </a:r>
        </a:p>
      </dgm:t>
    </dgm:pt>
    <dgm:pt modelId="{E87EC1F9-264F-4361-9848-EAA10A116E8D}" type="parTrans" cxnId="{DC7FE34A-20FF-41A9-AA35-45DA02CF7B38}">
      <dgm:prSet/>
      <dgm:spPr/>
      <dgm:t>
        <a:bodyPr/>
        <a:lstStyle/>
        <a:p>
          <a:endParaRPr lang="pt-BR"/>
        </a:p>
      </dgm:t>
    </dgm:pt>
    <dgm:pt modelId="{CE8583F7-1B72-4931-B27B-6C624EC137E9}" type="sibTrans" cxnId="{DC7FE34A-20FF-41A9-AA35-45DA02CF7B38}">
      <dgm:prSet/>
      <dgm:spPr/>
      <dgm:t>
        <a:bodyPr/>
        <a:lstStyle/>
        <a:p>
          <a:endParaRPr lang="pt-BR"/>
        </a:p>
      </dgm:t>
    </dgm:pt>
    <dgm:pt modelId="{5B41F424-559E-4369-9779-FDC7EE967146}">
      <dgm:prSet phldrT="[Texto]"/>
      <dgm:spPr/>
      <dgm:t>
        <a:bodyPr/>
        <a:lstStyle/>
        <a:p>
          <a:r>
            <a:rPr lang="pt-BR" dirty="0"/>
            <a:t>Salva resultados encontrados</a:t>
          </a:r>
        </a:p>
      </dgm:t>
    </dgm:pt>
    <dgm:pt modelId="{63CA7C45-BF94-4C1C-BBD7-6D5BE479333C}" type="parTrans" cxnId="{E085A760-1A50-450A-8D17-8DE4C36F0168}">
      <dgm:prSet/>
      <dgm:spPr/>
      <dgm:t>
        <a:bodyPr/>
        <a:lstStyle/>
        <a:p>
          <a:endParaRPr lang="pt-BR"/>
        </a:p>
      </dgm:t>
    </dgm:pt>
    <dgm:pt modelId="{E80F27E9-61DE-4C0B-A4B0-D365E8CEAAEC}" type="sibTrans" cxnId="{E085A760-1A50-450A-8D17-8DE4C36F0168}">
      <dgm:prSet/>
      <dgm:spPr/>
      <dgm:t>
        <a:bodyPr/>
        <a:lstStyle/>
        <a:p>
          <a:endParaRPr lang="pt-BR"/>
        </a:p>
      </dgm:t>
    </dgm:pt>
    <dgm:pt modelId="{FE6BDCB0-C1BE-4447-8BF2-553A33984F1D}">
      <dgm:prSet phldrT="[Texto]"/>
      <dgm:spPr/>
      <dgm:t>
        <a:bodyPr/>
        <a:lstStyle/>
        <a:p>
          <a:r>
            <a:rPr lang="pt-BR" dirty="0"/>
            <a:t>Define próximos links de busca</a:t>
          </a:r>
        </a:p>
      </dgm:t>
    </dgm:pt>
    <dgm:pt modelId="{BED39319-215D-43DF-86D4-F5A0848110F5}" type="parTrans" cxnId="{BE21A8CE-4BCE-4874-A868-580ADF9BD4E2}">
      <dgm:prSet/>
      <dgm:spPr/>
      <dgm:t>
        <a:bodyPr/>
        <a:lstStyle/>
        <a:p>
          <a:endParaRPr lang="pt-BR"/>
        </a:p>
      </dgm:t>
    </dgm:pt>
    <dgm:pt modelId="{6C656215-29EA-41F4-9FCD-7F562C4EC58A}" type="sibTrans" cxnId="{BE21A8CE-4BCE-4874-A868-580ADF9BD4E2}">
      <dgm:prSet/>
      <dgm:spPr/>
      <dgm:t>
        <a:bodyPr/>
        <a:lstStyle/>
        <a:p>
          <a:endParaRPr lang="pt-BR"/>
        </a:p>
      </dgm:t>
    </dgm:pt>
    <dgm:pt modelId="{2D2F2E2A-7810-4196-ACDD-9DBCAFA55074}">
      <dgm:prSet phldrT="[Texto]"/>
      <dgm:spPr/>
      <dgm:t>
        <a:bodyPr/>
        <a:lstStyle/>
        <a:p>
          <a:r>
            <a:rPr lang="pt-BR" dirty="0"/>
            <a:t>Avança profundidade</a:t>
          </a:r>
        </a:p>
      </dgm:t>
    </dgm:pt>
    <dgm:pt modelId="{9B4B3454-5389-4005-B69F-56441A926DF8}" type="parTrans" cxnId="{69092DF0-01ED-4663-9A46-61A9D3DA7A21}">
      <dgm:prSet/>
      <dgm:spPr/>
      <dgm:t>
        <a:bodyPr/>
        <a:lstStyle/>
        <a:p>
          <a:endParaRPr lang="pt-BR"/>
        </a:p>
      </dgm:t>
    </dgm:pt>
    <dgm:pt modelId="{6E3A88EE-1063-4AFC-AFBD-D6ACBCA5FB69}" type="sibTrans" cxnId="{69092DF0-01ED-4663-9A46-61A9D3DA7A21}">
      <dgm:prSet/>
      <dgm:spPr/>
      <dgm:t>
        <a:bodyPr/>
        <a:lstStyle/>
        <a:p>
          <a:endParaRPr lang="pt-BR"/>
        </a:p>
      </dgm:t>
    </dgm:pt>
    <dgm:pt modelId="{C9A182CE-20C3-4F37-99C6-D79A74DB6B57}" type="pres">
      <dgm:prSet presAssocID="{7CC33ABA-8683-4C71-AF9C-E8D0E2FA7F87}" presName="cycle" presStyleCnt="0">
        <dgm:presLayoutVars>
          <dgm:dir/>
          <dgm:resizeHandles val="exact"/>
        </dgm:presLayoutVars>
      </dgm:prSet>
      <dgm:spPr/>
    </dgm:pt>
    <dgm:pt modelId="{0FA7158F-70BA-41D0-82E7-8067EDD85B85}" type="pres">
      <dgm:prSet presAssocID="{D48E650E-4F1F-4674-8B6C-78BA7620719A}" presName="node" presStyleLbl="node1" presStyleIdx="0" presStyleCnt="5">
        <dgm:presLayoutVars>
          <dgm:bulletEnabled val="1"/>
        </dgm:presLayoutVars>
      </dgm:prSet>
      <dgm:spPr/>
    </dgm:pt>
    <dgm:pt modelId="{56058D07-5815-499F-91F9-89C1C4024927}" type="pres">
      <dgm:prSet presAssocID="{2975BE83-9A56-4DF6-B885-F9CA417902B2}" presName="sibTrans" presStyleLbl="sibTrans2D1" presStyleIdx="0" presStyleCnt="5"/>
      <dgm:spPr/>
    </dgm:pt>
    <dgm:pt modelId="{3AE267DC-0F05-4BFC-87D4-5B4C9864C90B}" type="pres">
      <dgm:prSet presAssocID="{2975BE83-9A56-4DF6-B885-F9CA417902B2}" presName="connectorText" presStyleLbl="sibTrans2D1" presStyleIdx="0" presStyleCnt="5"/>
      <dgm:spPr/>
    </dgm:pt>
    <dgm:pt modelId="{6591AE28-4661-481B-BC0D-E3A9244A8172}" type="pres">
      <dgm:prSet presAssocID="{B770BE5F-10CA-4C00-B3EC-7A78A082B6F9}" presName="node" presStyleLbl="node1" presStyleIdx="1" presStyleCnt="5">
        <dgm:presLayoutVars>
          <dgm:bulletEnabled val="1"/>
        </dgm:presLayoutVars>
      </dgm:prSet>
      <dgm:spPr/>
    </dgm:pt>
    <dgm:pt modelId="{1E9FFB1B-69F1-4138-B95C-C581C206CD79}" type="pres">
      <dgm:prSet presAssocID="{CE8583F7-1B72-4931-B27B-6C624EC137E9}" presName="sibTrans" presStyleLbl="sibTrans2D1" presStyleIdx="1" presStyleCnt="5"/>
      <dgm:spPr/>
    </dgm:pt>
    <dgm:pt modelId="{8D0E1BF4-B316-4576-96BC-6FCF5217ED90}" type="pres">
      <dgm:prSet presAssocID="{CE8583F7-1B72-4931-B27B-6C624EC137E9}" presName="connectorText" presStyleLbl="sibTrans2D1" presStyleIdx="1" presStyleCnt="5"/>
      <dgm:spPr/>
    </dgm:pt>
    <dgm:pt modelId="{5B031D4A-576D-406A-A077-645E63A3C2CD}" type="pres">
      <dgm:prSet presAssocID="{5B41F424-559E-4369-9779-FDC7EE967146}" presName="node" presStyleLbl="node1" presStyleIdx="2" presStyleCnt="5">
        <dgm:presLayoutVars>
          <dgm:bulletEnabled val="1"/>
        </dgm:presLayoutVars>
      </dgm:prSet>
      <dgm:spPr/>
    </dgm:pt>
    <dgm:pt modelId="{4E56929D-EAB6-4292-8BC4-EEC76001BCF3}" type="pres">
      <dgm:prSet presAssocID="{E80F27E9-61DE-4C0B-A4B0-D365E8CEAAEC}" presName="sibTrans" presStyleLbl="sibTrans2D1" presStyleIdx="2" presStyleCnt="5"/>
      <dgm:spPr/>
    </dgm:pt>
    <dgm:pt modelId="{95FD1DD8-DB9C-42D0-B537-5CE6A675C9F2}" type="pres">
      <dgm:prSet presAssocID="{E80F27E9-61DE-4C0B-A4B0-D365E8CEAAEC}" presName="connectorText" presStyleLbl="sibTrans2D1" presStyleIdx="2" presStyleCnt="5"/>
      <dgm:spPr/>
    </dgm:pt>
    <dgm:pt modelId="{B119147C-6934-4E0A-9B2F-6205FBC47E1D}" type="pres">
      <dgm:prSet presAssocID="{FE6BDCB0-C1BE-4447-8BF2-553A33984F1D}" presName="node" presStyleLbl="node1" presStyleIdx="3" presStyleCnt="5">
        <dgm:presLayoutVars>
          <dgm:bulletEnabled val="1"/>
        </dgm:presLayoutVars>
      </dgm:prSet>
      <dgm:spPr/>
    </dgm:pt>
    <dgm:pt modelId="{188129A4-A46E-477C-A2E2-4937C3EB4518}" type="pres">
      <dgm:prSet presAssocID="{6C656215-29EA-41F4-9FCD-7F562C4EC58A}" presName="sibTrans" presStyleLbl="sibTrans2D1" presStyleIdx="3" presStyleCnt="5"/>
      <dgm:spPr/>
    </dgm:pt>
    <dgm:pt modelId="{FC0CE831-0CA2-490B-A005-9A9B552C072E}" type="pres">
      <dgm:prSet presAssocID="{6C656215-29EA-41F4-9FCD-7F562C4EC58A}" presName="connectorText" presStyleLbl="sibTrans2D1" presStyleIdx="3" presStyleCnt="5"/>
      <dgm:spPr/>
    </dgm:pt>
    <dgm:pt modelId="{6D44E795-4A26-4543-ACF5-9E410047986E}" type="pres">
      <dgm:prSet presAssocID="{2D2F2E2A-7810-4196-ACDD-9DBCAFA55074}" presName="node" presStyleLbl="node1" presStyleIdx="4" presStyleCnt="5">
        <dgm:presLayoutVars>
          <dgm:bulletEnabled val="1"/>
        </dgm:presLayoutVars>
      </dgm:prSet>
      <dgm:spPr/>
    </dgm:pt>
    <dgm:pt modelId="{E132603D-9709-4A5D-AB37-48133F41EBAF}" type="pres">
      <dgm:prSet presAssocID="{6E3A88EE-1063-4AFC-AFBD-D6ACBCA5FB69}" presName="sibTrans" presStyleLbl="sibTrans2D1" presStyleIdx="4" presStyleCnt="5"/>
      <dgm:spPr/>
    </dgm:pt>
    <dgm:pt modelId="{B39E5BFC-B4A3-408E-85C9-6288DC50F1BC}" type="pres">
      <dgm:prSet presAssocID="{6E3A88EE-1063-4AFC-AFBD-D6ACBCA5FB69}" presName="connectorText" presStyleLbl="sibTrans2D1" presStyleIdx="4" presStyleCnt="5"/>
      <dgm:spPr/>
    </dgm:pt>
  </dgm:ptLst>
  <dgm:cxnLst>
    <dgm:cxn modelId="{68812730-E5F0-4DC7-898F-1088FFA038DC}" type="presOf" srcId="{6C656215-29EA-41F4-9FCD-7F562C4EC58A}" destId="{188129A4-A46E-477C-A2E2-4937C3EB4518}" srcOrd="0" destOrd="0" presId="urn:microsoft.com/office/officeart/2005/8/layout/cycle2"/>
    <dgm:cxn modelId="{35541F3D-DEA2-4CC9-B404-E4E7ACDE4710}" type="presOf" srcId="{E80F27E9-61DE-4C0B-A4B0-D365E8CEAAEC}" destId="{4E56929D-EAB6-4292-8BC4-EEC76001BCF3}" srcOrd="0" destOrd="0" presId="urn:microsoft.com/office/officeart/2005/8/layout/cycle2"/>
    <dgm:cxn modelId="{E085A760-1A50-450A-8D17-8DE4C36F0168}" srcId="{7CC33ABA-8683-4C71-AF9C-E8D0E2FA7F87}" destId="{5B41F424-559E-4369-9779-FDC7EE967146}" srcOrd="2" destOrd="0" parTransId="{63CA7C45-BF94-4C1C-BBD7-6D5BE479333C}" sibTransId="{E80F27E9-61DE-4C0B-A4B0-D365E8CEAAEC}"/>
    <dgm:cxn modelId="{DC7FE34A-20FF-41A9-AA35-45DA02CF7B38}" srcId="{7CC33ABA-8683-4C71-AF9C-E8D0E2FA7F87}" destId="{B770BE5F-10CA-4C00-B3EC-7A78A082B6F9}" srcOrd="1" destOrd="0" parTransId="{E87EC1F9-264F-4361-9848-EAA10A116E8D}" sibTransId="{CE8583F7-1B72-4931-B27B-6C624EC137E9}"/>
    <dgm:cxn modelId="{3812DC6C-BD0A-4E7D-AC0A-C7C5F73F671B}" type="presOf" srcId="{2D2F2E2A-7810-4196-ACDD-9DBCAFA55074}" destId="{6D44E795-4A26-4543-ACF5-9E410047986E}" srcOrd="0" destOrd="0" presId="urn:microsoft.com/office/officeart/2005/8/layout/cycle2"/>
    <dgm:cxn modelId="{99534E6D-A542-4992-8863-5140E562B49A}" type="presOf" srcId="{CE8583F7-1B72-4931-B27B-6C624EC137E9}" destId="{8D0E1BF4-B316-4576-96BC-6FCF5217ED90}" srcOrd="1" destOrd="0" presId="urn:microsoft.com/office/officeart/2005/8/layout/cycle2"/>
    <dgm:cxn modelId="{62B35650-C384-4380-A686-8C052BFAA2BC}" srcId="{7CC33ABA-8683-4C71-AF9C-E8D0E2FA7F87}" destId="{D48E650E-4F1F-4674-8B6C-78BA7620719A}" srcOrd="0" destOrd="0" parTransId="{9E645BDA-8680-4888-9083-7EEF07D9AA75}" sibTransId="{2975BE83-9A56-4DF6-B885-F9CA417902B2}"/>
    <dgm:cxn modelId="{6ED83753-AD95-4C97-A204-979E51B4F6F8}" type="presOf" srcId="{7CC33ABA-8683-4C71-AF9C-E8D0E2FA7F87}" destId="{C9A182CE-20C3-4F37-99C6-D79A74DB6B57}" srcOrd="0" destOrd="0" presId="urn:microsoft.com/office/officeart/2005/8/layout/cycle2"/>
    <dgm:cxn modelId="{DAFC2454-5439-4A20-A53F-155B528F2F80}" type="presOf" srcId="{D48E650E-4F1F-4674-8B6C-78BA7620719A}" destId="{0FA7158F-70BA-41D0-82E7-8067EDD85B85}" srcOrd="0" destOrd="0" presId="urn:microsoft.com/office/officeart/2005/8/layout/cycle2"/>
    <dgm:cxn modelId="{88BA608B-6978-4E50-83B6-94CFD625E50C}" type="presOf" srcId="{6E3A88EE-1063-4AFC-AFBD-D6ACBCA5FB69}" destId="{B39E5BFC-B4A3-408E-85C9-6288DC50F1BC}" srcOrd="1" destOrd="0" presId="urn:microsoft.com/office/officeart/2005/8/layout/cycle2"/>
    <dgm:cxn modelId="{46604E8D-CADD-4AA5-B6E3-5AA5BCB43B1B}" type="presOf" srcId="{FE6BDCB0-C1BE-4447-8BF2-553A33984F1D}" destId="{B119147C-6934-4E0A-9B2F-6205FBC47E1D}" srcOrd="0" destOrd="0" presId="urn:microsoft.com/office/officeart/2005/8/layout/cycle2"/>
    <dgm:cxn modelId="{4B776FA0-9BBF-465D-B6A7-D903350B39D3}" type="presOf" srcId="{6E3A88EE-1063-4AFC-AFBD-D6ACBCA5FB69}" destId="{E132603D-9709-4A5D-AB37-48133F41EBAF}" srcOrd="0" destOrd="0" presId="urn:microsoft.com/office/officeart/2005/8/layout/cycle2"/>
    <dgm:cxn modelId="{EE7ECFA6-AACE-4F4E-B14D-BB4059F3ECDF}" type="presOf" srcId="{CE8583F7-1B72-4931-B27B-6C624EC137E9}" destId="{1E9FFB1B-69F1-4138-B95C-C581C206CD79}" srcOrd="0" destOrd="0" presId="urn:microsoft.com/office/officeart/2005/8/layout/cycle2"/>
    <dgm:cxn modelId="{E1396FB7-4CFD-44A3-85A3-D261903D88DD}" type="presOf" srcId="{5B41F424-559E-4369-9779-FDC7EE967146}" destId="{5B031D4A-576D-406A-A077-645E63A3C2CD}" srcOrd="0" destOrd="0" presId="urn:microsoft.com/office/officeart/2005/8/layout/cycle2"/>
    <dgm:cxn modelId="{37BF4AC0-9218-45CC-B20C-AD347C1600F2}" type="presOf" srcId="{B770BE5F-10CA-4C00-B3EC-7A78A082B6F9}" destId="{6591AE28-4661-481B-BC0D-E3A9244A8172}" srcOrd="0" destOrd="0" presId="urn:microsoft.com/office/officeart/2005/8/layout/cycle2"/>
    <dgm:cxn modelId="{A486D8C6-67F4-4B9D-9741-18C235F556CD}" type="presOf" srcId="{2975BE83-9A56-4DF6-B885-F9CA417902B2}" destId="{56058D07-5815-499F-91F9-89C1C4024927}" srcOrd="0" destOrd="0" presId="urn:microsoft.com/office/officeart/2005/8/layout/cycle2"/>
    <dgm:cxn modelId="{BE21A8CE-4BCE-4874-A868-580ADF9BD4E2}" srcId="{7CC33ABA-8683-4C71-AF9C-E8D0E2FA7F87}" destId="{FE6BDCB0-C1BE-4447-8BF2-553A33984F1D}" srcOrd="3" destOrd="0" parTransId="{BED39319-215D-43DF-86D4-F5A0848110F5}" sibTransId="{6C656215-29EA-41F4-9FCD-7F562C4EC58A}"/>
    <dgm:cxn modelId="{2B4F8DDD-1F03-4585-AB60-54A708447F37}" type="presOf" srcId="{E80F27E9-61DE-4C0B-A4B0-D365E8CEAAEC}" destId="{95FD1DD8-DB9C-42D0-B537-5CE6A675C9F2}" srcOrd="1" destOrd="0" presId="urn:microsoft.com/office/officeart/2005/8/layout/cycle2"/>
    <dgm:cxn modelId="{69092DF0-01ED-4663-9A46-61A9D3DA7A21}" srcId="{7CC33ABA-8683-4C71-AF9C-E8D0E2FA7F87}" destId="{2D2F2E2A-7810-4196-ACDD-9DBCAFA55074}" srcOrd="4" destOrd="0" parTransId="{9B4B3454-5389-4005-B69F-56441A926DF8}" sibTransId="{6E3A88EE-1063-4AFC-AFBD-D6ACBCA5FB69}"/>
    <dgm:cxn modelId="{FC196BFC-D656-4F39-B884-4AAB59104D9D}" type="presOf" srcId="{2975BE83-9A56-4DF6-B885-F9CA417902B2}" destId="{3AE267DC-0F05-4BFC-87D4-5B4C9864C90B}" srcOrd="1" destOrd="0" presId="urn:microsoft.com/office/officeart/2005/8/layout/cycle2"/>
    <dgm:cxn modelId="{7700FDFD-EAF3-441F-8364-3E808045BA35}" type="presOf" srcId="{6C656215-29EA-41F4-9FCD-7F562C4EC58A}" destId="{FC0CE831-0CA2-490B-A005-9A9B552C072E}" srcOrd="1" destOrd="0" presId="urn:microsoft.com/office/officeart/2005/8/layout/cycle2"/>
    <dgm:cxn modelId="{D55D94B5-2A2D-4E03-98B5-1DACA23E7A1B}" type="presParOf" srcId="{C9A182CE-20C3-4F37-99C6-D79A74DB6B57}" destId="{0FA7158F-70BA-41D0-82E7-8067EDD85B85}" srcOrd="0" destOrd="0" presId="urn:microsoft.com/office/officeart/2005/8/layout/cycle2"/>
    <dgm:cxn modelId="{D6C66BA7-CE61-4BCE-9198-270EA628D7AA}" type="presParOf" srcId="{C9A182CE-20C3-4F37-99C6-D79A74DB6B57}" destId="{56058D07-5815-499F-91F9-89C1C4024927}" srcOrd="1" destOrd="0" presId="urn:microsoft.com/office/officeart/2005/8/layout/cycle2"/>
    <dgm:cxn modelId="{EE139327-C4D4-4A54-BAAE-C1B77364C1B7}" type="presParOf" srcId="{56058D07-5815-499F-91F9-89C1C4024927}" destId="{3AE267DC-0F05-4BFC-87D4-5B4C9864C90B}" srcOrd="0" destOrd="0" presId="urn:microsoft.com/office/officeart/2005/8/layout/cycle2"/>
    <dgm:cxn modelId="{DBC3DBBE-D1BC-4675-AF9C-28E28662F6B2}" type="presParOf" srcId="{C9A182CE-20C3-4F37-99C6-D79A74DB6B57}" destId="{6591AE28-4661-481B-BC0D-E3A9244A8172}" srcOrd="2" destOrd="0" presId="urn:microsoft.com/office/officeart/2005/8/layout/cycle2"/>
    <dgm:cxn modelId="{7A682B93-14E0-49AB-A883-6B1725B47DC9}" type="presParOf" srcId="{C9A182CE-20C3-4F37-99C6-D79A74DB6B57}" destId="{1E9FFB1B-69F1-4138-B95C-C581C206CD79}" srcOrd="3" destOrd="0" presId="urn:microsoft.com/office/officeart/2005/8/layout/cycle2"/>
    <dgm:cxn modelId="{EA77B2A1-1E5D-4A88-8DA7-59E1D44ACD2E}" type="presParOf" srcId="{1E9FFB1B-69F1-4138-B95C-C581C206CD79}" destId="{8D0E1BF4-B316-4576-96BC-6FCF5217ED90}" srcOrd="0" destOrd="0" presId="urn:microsoft.com/office/officeart/2005/8/layout/cycle2"/>
    <dgm:cxn modelId="{73091B05-4921-43B6-A3C2-9A851217BFC3}" type="presParOf" srcId="{C9A182CE-20C3-4F37-99C6-D79A74DB6B57}" destId="{5B031D4A-576D-406A-A077-645E63A3C2CD}" srcOrd="4" destOrd="0" presId="urn:microsoft.com/office/officeart/2005/8/layout/cycle2"/>
    <dgm:cxn modelId="{3908FC25-A273-4A92-BA67-B07D0647975E}" type="presParOf" srcId="{C9A182CE-20C3-4F37-99C6-D79A74DB6B57}" destId="{4E56929D-EAB6-4292-8BC4-EEC76001BCF3}" srcOrd="5" destOrd="0" presId="urn:microsoft.com/office/officeart/2005/8/layout/cycle2"/>
    <dgm:cxn modelId="{33BFDA83-4B14-4670-AE2C-96E6431731E1}" type="presParOf" srcId="{4E56929D-EAB6-4292-8BC4-EEC76001BCF3}" destId="{95FD1DD8-DB9C-42D0-B537-5CE6A675C9F2}" srcOrd="0" destOrd="0" presId="urn:microsoft.com/office/officeart/2005/8/layout/cycle2"/>
    <dgm:cxn modelId="{831E6649-12FC-4A7B-839B-BEE15B47322E}" type="presParOf" srcId="{C9A182CE-20C3-4F37-99C6-D79A74DB6B57}" destId="{B119147C-6934-4E0A-9B2F-6205FBC47E1D}" srcOrd="6" destOrd="0" presId="urn:microsoft.com/office/officeart/2005/8/layout/cycle2"/>
    <dgm:cxn modelId="{608110E0-718F-4378-88A1-0E7DBD192AC6}" type="presParOf" srcId="{C9A182CE-20C3-4F37-99C6-D79A74DB6B57}" destId="{188129A4-A46E-477C-A2E2-4937C3EB4518}" srcOrd="7" destOrd="0" presId="urn:microsoft.com/office/officeart/2005/8/layout/cycle2"/>
    <dgm:cxn modelId="{EA1A20AD-544C-41A2-98D4-A9FC48AB7FE5}" type="presParOf" srcId="{188129A4-A46E-477C-A2E2-4937C3EB4518}" destId="{FC0CE831-0CA2-490B-A005-9A9B552C072E}" srcOrd="0" destOrd="0" presId="urn:microsoft.com/office/officeart/2005/8/layout/cycle2"/>
    <dgm:cxn modelId="{2948D796-F812-4FFB-A6FB-ADF8D5D51C57}" type="presParOf" srcId="{C9A182CE-20C3-4F37-99C6-D79A74DB6B57}" destId="{6D44E795-4A26-4543-ACF5-9E410047986E}" srcOrd="8" destOrd="0" presId="urn:microsoft.com/office/officeart/2005/8/layout/cycle2"/>
    <dgm:cxn modelId="{4A9DE0A0-0FEC-4745-A65C-3E0D9268F46C}" type="presParOf" srcId="{C9A182CE-20C3-4F37-99C6-D79A74DB6B57}" destId="{E132603D-9709-4A5D-AB37-48133F41EBAF}" srcOrd="9" destOrd="0" presId="urn:microsoft.com/office/officeart/2005/8/layout/cycle2"/>
    <dgm:cxn modelId="{8611CE12-3FFB-47A4-A03B-840B5BA7E4AE}" type="presParOf" srcId="{E132603D-9709-4A5D-AB37-48133F41EBAF}" destId="{B39E5BFC-B4A3-408E-85C9-6288DC50F1B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652C3-13A1-4714-8AA2-291C456ACB72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8B768E7E-50BE-4127-8D1A-6F332EEE4AFE}">
      <dgm:prSet custT="1"/>
      <dgm:spPr/>
      <dgm:t>
        <a:bodyPr/>
        <a:lstStyle/>
        <a:p>
          <a:r>
            <a:rPr lang="pt-BR" sz="1100" dirty="0"/>
            <a:t>Resultado</a:t>
          </a:r>
        </a:p>
      </dgm:t>
    </dgm:pt>
    <dgm:pt modelId="{5BAA3AA3-A3D7-418E-BD83-ED2DBAA0F873}" type="parTrans" cxnId="{65EC146D-FE78-458A-A873-12ED1FE5ED8E}">
      <dgm:prSet/>
      <dgm:spPr/>
      <dgm:t>
        <a:bodyPr/>
        <a:lstStyle/>
        <a:p>
          <a:endParaRPr lang="pt-BR"/>
        </a:p>
      </dgm:t>
    </dgm:pt>
    <dgm:pt modelId="{8BB70C96-310F-4BA6-B94E-1629EAE4672F}" type="sibTrans" cxnId="{65EC146D-FE78-458A-A873-12ED1FE5ED8E}">
      <dgm:prSet/>
      <dgm:spPr/>
      <dgm:t>
        <a:bodyPr/>
        <a:lstStyle/>
        <a:p>
          <a:endParaRPr lang="pt-BR"/>
        </a:p>
      </dgm:t>
    </dgm:pt>
    <dgm:pt modelId="{B85781B7-1FEF-4A33-856D-B7FAE0F49ED8}" type="pres">
      <dgm:prSet presAssocID="{93C652C3-13A1-4714-8AA2-291C456ACB72}" presName="Name0" presStyleCnt="0">
        <dgm:presLayoutVars>
          <dgm:chMax val="4"/>
          <dgm:resizeHandles val="exact"/>
        </dgm:presLayoutVars>
      </dgm:prSet>
      <dgm:spPr/>
    </dgm:pt>
    <dgm:pt modelId="{10D94DDC-0D3A-4549-BD4A-25AAA8C2C154}" type="pres">
      <dgm:prSet presAssocID="{93C652C3-13A1-4714-8AA2-291C456ACB72}" presName="ellipse" presStyleLbl="trBgShp" presStyleIdx="0" presStyleCnt="1" custScaleX="119271"/>
      <dgm:spPr/>
    </dgm:pt>
    <dgm:pt modelId="{297541BB-F89B-4025-822D-2A84EDB13B4E}" type="pres">
      <dgm:prSet presAssocID="{93C652C3-13A1-4714-8AA2-291C456ACB72}" presName="arrow1" presStyleLbl="fgShp" presStyleIdx="0" presStyleCnt="1" custScaleX="50017" custScaleY="75120" custLinFactNeighborX="-1979" custLinFactNeighborY="-44584"/>
      <dgm:spPr/>
    </dgm:pt>
    <dgm:pt modelId="{064186E9-F8D2-41A1-9E4D-DAE47943CFA1}" type="pres">
      <dgm:prSet presAssocID="{93C652C3-13A1-4714-8AA2-291C456ACB72}" presName="rectangle" presStyleLbl="revTx" presStyleIdx="0" presStyleCnt="1" custLinFactNeighborX="-872" custLinFactNeighborY="-62098">
        <dgm:presLayoutVars>
          <dgm:bulletEnabled val="1"/>
        </dgm:presLayoutVars>
      </dgm:prSet>
      <dgm:spPr/>
    </dgm:pt>
    <dgm:pt modelId="{F15504AE-243D-4F3E-B181-7ECCBAD6788D}" type="pres">
      <dgm:prSet presAssocID="{93C652C3-13A1-4714-8AA2-291C456ACB72}" presName="funnel" presStyleLbl="trAlignAcc1" presStyleIdx="0" presStyleCnt="1" custScaleX="117894" custLinFactNeighborY="246"/>
      <dgm:spPr/>
    </dgm:pt>
  </dgm:ptLst>
  <dgm:cxnLst>
    <dgm:cxn modelId="{228FEE0B-4678-4134-A63B-E460A8995EF1}" type="presOf" srcId="{8B768E7E-50BE-4127-8D1A-6F332EEE4AFE}" destId="{064186E9-F8D2-41A1-9E4D-DAE47943CFA1}" srcOrd="0" destOrd="0" presId="urn:microsoft.com/office/officeart/2005/8/layout/funnel1"/>
    <dgm:cxn modelId="{65EC146D-FE78-458A-A873-12ED1FE5ED8E}" srcId="{93C652C3-13A1-4714-8AA2-291C456ACB72}" destId="{8B768E7E-50BE-4127-8D1A-6F332EEE4AFE}" srcOrd="0" destOrd="0" parTransId="{5BAA3AA3-A3D7-418E-BD83-ED2DBAA0F873}" sibTransId="{8BB70C96-310F-4BA6-B94E-1629EAE4672F}"/>
    <dgm:cxn modelId="{F8E0D44E-89A9-4FA9-B2B3-AD19BE392531}" type="presOf" srcId="{93C652C3-13A1-4714-8AA2-291C456ACB72}" destId="{B85781B7-1FEF-4A33-856D-B7FAE0F49ED8}" srcOrd="0" destOrd="0" presId="urn:microsoft.com/office/officeart/2005/8/layout/funnel1"/>
    <dgm:cxn modelId="{AD1E7C70-49A8-4366-BAC4-35A59AEAAF75}" type="presParOf" srcId="{B85781B7-1FEF-4A33-856D-B7FAE0F49ED8}" destId="{10D94DDC-0D3A-4549-BD4A-25AAA8C2C154}" srcOrd="0" destOrd="0" presId="urn:microsoft.com/office/officeart/2005/8/layout/funnel1"/>
    <dgm:cxn modelId="{E106D1AC-5D46-40BC-9D89-C28C0E9C39F1}" type="presParOf" srcId="{B85781B7-1FEF-4A33-856D-B7FAE0F49ED8}" destId="{297541BB-F89B-4025-822D-2A84EDB13B4E}" srcOrd="1" destOrd="0" presId="urn:microsoft.com/office/officeart/2005/8/layout/funnel1"/>
    <dgm:cxn modelId="{4D325411-7F5B-41DE-A1AA-F13B91F000CF}" type="presParOf" srcId="{B85781B7-1FEF-4A33-856D-B7FAE0F49ED8}" destId="{064186E9-F8D2-41A1-9E4D-DAE47943CFA1}" srcOrd="2" destOrd="0" presId="urn:microsoft.com/office/officeart/2005/8/layout/funnel1"/>
    <dgm:cxn modelId="{8DB3EF7A-5977-4129-A857-FFFED08E213A}" type="presParOf" srcId="{B85781B7-1FEF-4A33-856D-B7FAE0F49ED8}" destId="{F15504AE-243D-4F3E-B181-7ECCBAD6788D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8BFF8-E871-43B8-A4E7-429739BC1C65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D6D538AA-C595-4391-A1AF-911D2591EA5C}">
      <dgm:prSet phldrT="[Texto]"/>
      <dgm:spPr/>
      <dgm:t>
        <a:bodyPr/>
        <a:lstStyle/>
        <a:p>
          <a:r>
            <a:rPr lang="pt-BR" dirty="0"/>
            <a:t>Base de dados</a:t>
          </a:r>
        </a:p>
      </dgm:t>
    </dgm:pt>
    <dgm:pt modelId="{4066093E-C687-485E-BCAC-ACCFE7D51FBF}" type="parTrans" cxnId="{62D6FF21-74B8-4136-871E-02D37535FA48}">
      <dgm:prSet/>
      <dgm:spPr/>
      <dgm:t>
        <a:bodyPr/>
        <a:lstStyle/>
        <a:p>
          <a:endParaRPr lang="pt-BR"/>
        </a:p>
      </dgm:t>
    </dgm:pt>
    <dgm:pt modelId="{E6D91926-8574-41A4-9EF1-3171A4C60ED7}" type="sibTrans" cxnId="{62D6FF21-74B8-4136-871E-02D37535FA48}">
      <dgm:prSet/>
      <dgm:spPr/>
      <dgm:t>
        <a:bodyPr/>
        <a:lstStyle/>
        <a:p>
          <a:endParaRPr lang="pt-BR"/>
        </a:p>
      </dgm:t>
    </dgm:pt>
    <dgm:pt modelId="{B2A0CEBA-33B4-43F8-B0A9-E1F343295D6C}">
      <dgm:prSet phldrT="[Texto]"/>
      <dgm:spPr/>
      <dgm:t>
        <a:bodyPr/>
        <a:lstStyle/>
        <a:p>
          <a:r>
            <a:rPr lang="pt-BR" dirty="0"/>
            <a:t>Classificação</a:t>
          </a:r>
        </a:p>
      </dgm:t>
    </dgm:pt>
    <dgm:pt modelId="{17DCAFD4-0715-45E7-95B0-D9E30F34805B}" type="parTrans" cxnId="{001D258E-60C4-4494-9344-5E201543C650}">
      <dgm:prSet/>
      <dgm:spPr/>
      <dgm:t>
        <a:bodyPr/>
        <a:lstStyle/>
        <a:p>
          <a:endParaRPr lang="pt-BR"/>
        </a:p>
      </dgm:t>
    </dgm:pt>
    <dgm:pt modelId="{C521B927-86F9-44DF-9463-50FA7F041869}" type="sibTrans" cxnId="{001D258E-60C4-4494-9344-5E201543C650}">
      <dgm:prSet/>
      <dgm:spPr/>
      <dgm:t>
        <a:bodyPr/>
        <a:lstStyle/>
        <a:p>
          <a:endParaRPr lang="pt-BR"/>
        </a:p>
      </dgm:t>
    </dgm:pt>
    <dgm:pt modelId="{08267BE1-18A4-47C4-BB75-6F3F151E7297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CC7BF5A6-2469-4ABC-BC7C-46897C29901F}" type="parTrans" cxnId="{586F8457-3EFA-4AC5-8219-8394A66B7378}">
      <dgm:prSet/>
      <dgm:spPr/>
      <dgm:t>
        <a:bodyPr/>
        <a:lstStyle/>
        <a:p>
          <a:endParaRPr lang="pt-BR"/>
        </a:p>
      </dgm:t>
    </dgm:pt>
    <dgm:pt modelId="{98C8AD02-8367-41C2-B53D-6AB7773378C3}" type="sibTrans" cxnId="{586F8457-3EFA-4AC5-8219-8394A66B7378}">
      <dgm:prSet/>
      <dgm:spPr/>
      <dgm:t>
        <a:bodyPr/>
        <a:lstStyle/>
        <a:p>
          <a:endParaRPr lang="pt-BR"/>
        </a:p>
      </dgm:t>
    </dgm:pt>
    <dgm:pt modelId="{09F24096-02AB-4087-9FCE-61DF96C504DF}" type="pres">
      <dgm:prSet presAssocID="{8DF8BFF8-E871-43B8-A4E7-429739BC1C65}" presName="CompostProcess" presStyleCnt="0">
        <dgm:presLayoutVars>
          <dgm:dir/>
          <dgm:resizeHandles val="exact"/>
        </dgm:presLayoutVars>
      </dgm:prSet>
      <dgm:spPr/>
    </dgm:pt>
    <dgm:pt modelId="{54D55465-D278-47E2-8265-2B7232AE839E}" type="pres">
      <dgm:prSet presAssocID="{8DF8BFF8-E871-43B8-A4E7-429739BC1C65}" presName="arrow" presStyleLbl="bgShp" presStyleIdx="0" presStyleCnt="1"/>
      <dgm:spPr/>
    </dgm:pt>
    <dgm:pt modelId="{3B05F475-F386-4955-B55B-3CC81FFF2784}" type="pres">
      <dgm:prSet presAssocID="{8DF8BFF8-E871-43B8-A4E7-429739BC1C65}" presName="linearProcess" presStyleCnt="0"/>
      <dgm:spPr/>
    </dgm:pt>
    <dgm:pt modelId="{5BCC9662-A2CF-4E63-9677-111A9091F894}" type="pres">
      <dgm:prSet presAssocID="{D6D538AA-C595-4391-A1AF-911D2591EA5C}" presName="textNode" presStyleLbl="node1" presStyleIdx="0" presStyleCnt="3">
        <dgm:presLayoutVars>
          <dgm:bulletEnabled val="1"/>
        </dgm:presLayoutVars>
      </dgm:prSet>
      <dgm:spPr/>
    </dgm:pt>
    <dgm:pt modelId="{8A347121-9215-44D0-997C-A0DACFA8AD33}" type="pres">
      <dgm:prSet presAssocID="{E6D91926-8574-41A4-9EF1-3171A4C60ED7}" presName="sibTrans" presStyleCnt="0"/>
      <dgm:spPr/>
    </dgm:pt>
    <dgm:pt modelId="{F1559F9F-143F-4F9B-B087-B169660B3C4D}" type="pres">
      <dgm:prSet presAssocID="{B2A0CEBA-33B4-43F8-B0A9-E1F343295D6C}" presName="textNode" presStyleLbl="node1" presStyleIdx="1" presStyleCnt="3">
        <dgm:presLayoutVars>
          <dgm:bulletEnabled val="1"/>
        </dgm:presLayoutVars>
      </dgm:prSet>
      <dgm:spPr/>
    </dgm:pt>
    <dgm:pt modelId="{96FCF33F-B5E9-4B04-84B5-81CD923ED160}" type="pres">
      <dgm:prSet presAssocID="{C521B927-86F9-44DF-9463-50FA7F041869}" presName="sibTrans" presStyleCnt="0"/>
      <dgm:spPr/>
    </dgm:pt>
    <dgm:pt modelId="{94AFE159-7246-4B56-B141-C31BABA99A1B}" type="pres">
      <dgm:prSet presAssocID="{08267BE1-18A4-47C4-BB75-6F3F151E7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BB14E09-3B37-492D-A8A7-6F1DA4A158A7}" type="presOf" srcId="{8DF8BFF8-E871-43B8-A4E7-429739BC1C65}" destId="{09F24096-02AB-4087-9FCE-61DF96C504DF}" srcOrd="0" destOrd="0" presId="urn:microsoft.com/office/officeart/2005/8/layout/hProcess9"/>
    <dgm:cxn modelId="{156FF91D-CC14-4DAC-873B-C7543300495D}" type="presOf" srcId="{D6D538AA-C595-4391-A1AF-911D2591EA5C}" destId="{5BCC9662-A2CF-4E63-9677-111A9091F894}" srcOrd="0" destOrd="0" presId="urn:microsoft.com/office/officeart/2005/8/layout/hProcess9"/>
    <dgm:cxn modelId="{62D6FF21-74B8-4136-871E-02D37535FA48}" srcId="{8DF8BFF8-E871-43B8-A4E7-429739BC1C65}" destId="{D6D538AA-C595-4391-A1AF-911D2591EA5C}" srcOrd="0" destOrd="0" parTransId="{4066093E-C687-485E-BCAC-ACCFE7D51FBF}" sibTransId="{E6D91926-8574-41A4-9EF1-3171A4C60ED7}"/>
    <dgm:cxn modelId="{1F6E5525-DD9E-45E6-BD75-83707D8C5741}" type="presOf" srcId="{B2A0CEBA-33B4-43F8-B0A9-E1F343295D6C}" destId="{F1559F9F-143F-4F9B-B087-B169660B3C4D}" srcOrd="0" destOrd="0" presId="urn:microsoft.com/office/officeart/2005/8/layout/hProcess9"/>
    <dgm:cxn modelId="{586F8457-3EFA-4AC5-8219-8394A66B7378}" srcId="{8DF8BFF8-E871-43B8-A4E7-429739BC1C65}" destId="{08267BE1-18A4-47C4-BB75-6F3F151E7297}" srcOrd="2" destOrd="0" parTransId="{CC7BF5A6-2469-4ABC-BC7C-46897C29901F}" sibTransId="{98C8AD02-8367-41C2-B53D-6AB7773378C3}"/>
    <dgm:cxn modelId="{001D258E-60C4-4494-9344-5E201543C650}" srcId="{8DF8BFF8-E871-43B8-A4E7-429739BC1C65}" destId="{B2A0CEBA-33B4-43F8-B0A9-E1F343295D6C}" srcOrd="1" destOrd="0" parTransId="{17DCAFD4-0715-45E7-95B0-D9E30F34805B}" sibTransId="{C521B927-86F9-44DF-9463-50FA7F041869}"/>
    <dgm:cxn modelId="{6B412BD6-43B6-46D0-9843-ACE5F838F680}" type="presOf" srcId="{08267BE1-18A4-47C4-BB75-6F3F151E7297}" destId="{94AFE159-7246-4B56-B141-C31BABA99A1B}" srcOrd="0" destOrd="0" presId="urn:microsoft.com/office/officeart/2005/8/layout/hProcess9"/>
    <dgm:cxn modelId="{727019B9-C105-40F8-88B6-3AE110C70AD3}" type="presParOf" srcId="{09F24096-02AB-4087-9FCE-61DF96C504DF}" destId="{54D55465-D278-47E2-8265-2B7232AE839E}" srcOrd="0" destOrd="0" presId="urn:microsoft.com/office/officeart/2005/8/layout/hProcess9"/>
    <dgm:cxn modelId="{0FD6778A-4608-44EA-B365-9856A4FF7E92}" type="presParOf" srcId="{09F24096-02AB-4087-9FCE-61DF96C504DF}" destId="{3B05F475-F386-4955-B55B-3CC81FFF2784}" srcOrd="1" destOrd="0" presId="urn:microsoft.com/office/officeart/2005/8/layout/hProcess9"/>
    <dgm:cxn modelId="{3E452EF9-3F8A-41B0-B8B9-0808F0AA5132}" type="presParOf" srcId="{3B05F475-F386-4955-B55B-3CC81FFF2784}" destId="{5BCC9662-A2CF-4E63-9677-111A9091F894}" srcOrd="0" destOrd="0" presId="urn:microsoft.com/office/officeart/2005/8/layout/hProcess9"/>
    <dgm:cxn modelId="{9A5F9D8E-8D24-4E9E-83A1-645AC0FBC12A}" type="presParOf" srcId="{3B05F475-F386-4955-B55B-3CC81FFF2784}" destId="{8A347121-9215-44D0-997C-A0DACFA8AD33}" srcOrd="1" destOrd="0" presId="urn:microsoft.com/office/officeart/2005/8/layout/hProcess9"/>
    <dgm:cxn modelId="{D6EFDFBA-63A1-4336-BEE1-B6AEC6F304ED}" type="presParOf" srcId="{3B05F475-F386-4955-B55B-3CC81FFF2784}" destId="{F1559F9F-143F-4F9B-B087-B169660B3C4D}" srcOrd="2" destOrd="0" presId="urn:microsoft.com/office/officeart/2005/8/layout/hProcess9"/>
    <dgm:cxn modelId="{BD21A9B3-4129-4440-88D2-03BF6D7AC4CB}" type="presParOf" srcId="{3B05F475-F386-4955-B55B-3CC81FFF2784}" destId="{96FCF33F-B5E9-4B04-84B5-81CD923ED160}" srcOrd="3" destOrd="0" presId="urn:microsoft.com/office/officeart/2005/8/layout/hProcess9"/>
    <dgm:cxn modelId="{9133D6AB-8075-4D61-AF2F-DEDA080C3206}" type="presParOf" srcId="{3B05F475-F386-4955-B55B-3CC81FFF2784}" destId="{94AFE159-7246-4B56-B141-C31BABA99A1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158F-70BA-41D0-82E7-8067EDD85B85}">
      <dsp:nvSpPr>
        <dsp:cNvPr id="0" name=""/>
        <dsp:cNvSpPr/>
      </dsp:nvSpPr>
      <dsp:spPr>
        <a:xfrm>
          <a:off x="2148210" y="613"/>
          <a:ext cx="896302" cy="896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Busca dados da página</a:t>
          </a:r>
        </a:p>
      </dsp:txBody>
      <dsp:txXfrm>
        <a:off x="2279470" y="131873"/>
        <a:ext cx="633782" cy="633782"/>
      </dsp:txXfrm>
    </dsp:sp>
    <dsp:sp modelId="{56058D07-5815-499F-91F9-89C1C4024927}">
      <dsp:nvSpPr>
        <dsp:cNvPr id="0" name=""/>
        <dsp:cNvSpPr/>
      </dsp:nvSpPr>
      <dsp:spPr>
        <a:xfrm rot="2160000">
          <a:off x="3016169" y="689051"/>
          <a:ext cx="238197" cy="302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>
        <a:off x="3022993" y="728550"/>
        <a:ext cx="166738" cy="181502"/>
      </dsp:txXfrm>
    </dsp:sp>
    <dsp:sp modelId="{6591AE28-4661-481B-BC0D-E3A9244A8172}">
      <dsp:nvSpPr>
        <dsp:cNvPr id="0" name=""/>
        <dsp:cNvSpPr/>
      </dsp:nvSpPr>
      <dsp:spPr>
        <a:xfrm>
          <a:off x="3236929" y="791614"/>
          <a:ext cx="896302" cy="896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Aplica tratamento</a:t>
          </a:r>
        </a:p>
      </dsp:txBody>
      <dsp:txXfrm>
        <a:off x="3368189" y="922874"/>
        <a:ext cx="633782" cy="633782"/>
      </dsp:txXfrm>
    </dsp:sp>
    <dsp:sp modelId="{1E9FFB1B-69F1-4138-B95C-C581C206CD79}">
      <dsp:nvSpPr>
        <dsp:cNvPr id="0" name=""/>
        <dsp:cNvSpPr/>
      </dsp:nvSpPr>
      <dsp:spPr>
        <a:xfrm rot="6480000">
          <a:off x="3360139" y="1722036"/>
          <a:ext cx="238197" cy="302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10800000">
        <a:off x="3406910" y="1748555"/>
        <a:ext cx="166738" cy="181502"/>
      </dsp:txXfrm>
    </dsp:sp>
    <dsp:sp modelId="{5B031D4A-576D-406A-A077-645E63A3C2CD}">
      <dsp:nvSpPr>
        <dsp:cNvPr id="0" name=""/>
        <dsp:cNvSpPr/>
      </dsp:nvSpPr>
      <dsp:spPr>
        <a:xfrm>
          <a:off x="2821076" y="2071480"/>
          <a:ext cx="896302" cy="896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Salva resultados encontrados</a:t>
          </a:r>
        </a:p>
      </dsp:txBody>
      <dsp:txXfrm>
        <a:off x="2952336" y="2202740"/>
        <a:ext cx="633782" cy="633782"/>
      </dsp:txXfrm>
    </dsp:sp>
    <dsp:sp modelId="{4E56929D-EAB6-4292-8BC4-EEC76001BCF3}">
      <dsp:nvSpPr>
        <dsp:cNvPr id="0" name=""/>
        <dsp:cNvSpPr/>
      </dsp:nvSpPr>
      <dsp:spPr>
        <a:xfrm rot="10800000">
          <a:off x="2484004" y="2368381"/>
          <a:ext cx="238197" cy="302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10800000">
        <a:off x="2555463" y="2428881"/>
        <a:ext cx="166738" cy="181502"/>
      </dsp:txXfrm>
    </dsp:sp>
    <dsp:sp modelId="{B119147C-6934-4E0A-9B2F-6205FBC47E1D}">
      <dsp:nvSpPr>
        <dsp:cNvPr id="0" name=""/>
        <dsp:cNvSpPr/>
      </dsp:nvSpPr>
      <dsp:spPr>
        <a:xfrm>
          <a:off x="1475345" y="2071480"/>
          <a:ext cx="896302" cy="896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Define próximos links de busca</a:t>
          </a:r>
        </a:p>
      </dsp:txBody>
      <dsp:txXfrm>
        <a:off x="1606605" y="2202740"/>
        <a:ext cx="633782" cy="633782"/>
      </dsp:txXfrm>
    </dsp:sp>
    <dsp:sp modelId="{188129A4-A46E-477C-A2E2-4937C3EB4518}">
      <dsp:nvSpPr>
        <dsp:cNvPr id="0" name=""/>
        <dsp:cNvSpPr/>
      </dsp:nvSpPr>
      <dsp:spPr>
        <a:xfrm rot="15120000">
          <a:off x="1598554" y="1734859"/>
          <a:ext cx="238197" cy="302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10800000">
        <a:off x="1645325" y="1829340"/>
        <a:ext cx="166738" cy="181502"/>
      </dsp:txXfrm>
    </dsp:sp>
    <dsp:sp modelId="{6D44E795-4A26-4543-ACF5-9E410047986E}">
      <dsp:nvSpPr>
        <dsp:cNvPr id="0" name=""/>
        <dsp:cNvSpPr/>
      </dsp:nvSpPr>
      <dsp:spPr>
        <a:xfrm>
          <a:off x="1059491" y="791614"/>
          <a:ext cx="896302" cy="896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Avança profundidade</a:t>
          </a:r>
        </a:p>
      </dsp:txBody>
      <dsp:txXfrm>
        <a:off x="1190751" y="922874"/>
        <a:ext cx="633782" cy="633782"/>
      </dsp:txXfrm>
    </dsp:sp>
    <dsp:sp modelId="{E132603D-9709-4A5D-AB37-48133F41EBAF}">
      <dsp:nvSpPr>
        <dsp:cNvPr id="0" name=""/>
        <dsp:cNvSpPr/>
      </dsp:nvSpPr>
      <dsp:spPr>
        <a:xfrm rot="19440000">
          <a:off x="1927449" y="696976"/>
          <a:ext cx="238197" cy="302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>
        <a:off x="1934273" y="778477"/>
        <a:ext cx="166738" cy="181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94DDC-0D3A-4549-BD4A-25AAA8C2C154}">
      <dsp:nvSpPr>
        <dsp:cNvPr id="0" name=""/>
        <dsp:cNvSpPr/>
      </dsp:nvSpPr>
      <dsp:spPr>
        <a:xfrm>
          <a:off x="1182828" y="157184"/>
          <a:ext cx="3720671" cy="1083364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541BB-F89B-4025-822D-2A84EDB13B4E}">
      <dsp:nvSpPr>
        <dsp:cNvPr id="0" name=""/>
        <dsp:cNvSpPr/>
      </dsp:nvSpPr>
      <dsp:spPr>
        <a:xfrm>
          <a:off x="2884845" y="2685607"/>
          <a:ext cx="302380" cy="29065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186E9-F8D2-41A1-9E4D-DAE47943CFA1}">
      <dsp:nvSpPr>
        <dsp:cNvPr id="0" name=""/>
        <dsp:cNvSpPr/>
      </dsp:nvSpPr>
      <dsp:spPr>
        <a:xfrm>
          <a:off x="1571760" y="2669009"/>
          <a:ext cx="2901870" cy="72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Resultado</a:t>
          </a:r>
        </a:p>
      </dsp:txBody>
      <dsp:txXfrm>
        <a:off x="1571760" y="2669009"/>
        <a:ext cx="2901870" cy="725467"/>
      </dsp:txXfrm>
    </dsp:sp>
    <dsp:sp modelId="{F15504AE-243D-4F3E-B181-7ECCBAD6788D}">
      <dsp:nvSpPr>
        <dsp:cNvPr id="0" name=""/>
        <dsp:cNvSpPr/>
      </dsp:nvSpPr>
      <dsp:spPr>
        <a:xfrm>
          <a:off x="1052340" y="30844"/>
          <a:ext cx="3991319" cy="270841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55465-D278-47E2-8265-2B7232AE839E}">
      <dsp:nvSpPr>
        <dsp:cNvPr id="0" name=""/>
        <dsp:cNvSpPr/>
      </dsp:nvSpPr>
      <dsp:spPr>
        <a:xfrm>
          <a:off x="368617" y="0"/>
          <a:ext cx="4177665" cy="290762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9662-A2CF-4E63-9677-111A9091F894}">
      <dsp:nvSpPr>
        <dsp:cNvPr id="0" name=""/>
        <dsp:cNvSpPr/>
      </dsp:nvSpPr>
      <dsp:spPr>
        <a:xfrm>
          <a:off x="5279" y="872287"/>
          <a:ext cx="1581983" cy="1163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Base de dados</a:t>
          </a:r>
        </a:p>
      </dsp:txBody>
      <dsp:txXfrm>
        <a:off x="62054" y="929062"/>
        <a:ext cx="1468433" cy="1049500"/>
      </dsp:txXfrm>
    </dsp:sp>
    <dsp:sp modelId="{F1559F9F-143F-4F9B-B087-B169660B3C4D}">
      <dsp:nvSpPr>
        <dsp:cNvPr id="0" name=""/>
        <dsp:cNvSpPr/>
      </dsp:nvSpPr>
      <dsp:spPr>
        <a:xfrm>
          <a:off x="1666458" y="872287"/>
          <a:ext cx="1581983" cy="1163050"/>
        </a:xfrm>
        <a:prstGeom prst="roundRect">
          <a:avLst/>
        </a:prstGeom>
        <a:solidFill>
          <a:schemeClr val="accent2">
            <a:hueOff val="52497"/>
            <a:satOff val="-5155"/>
            <a:lumOff val="-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Classificação</a:t>
          </a:r>
        </a:p>
      </dsp:txBody>
      <dsp:txXfrm>
        <a:off x="1723233" y="929062"/>
        <a:ext cx="1468433" cy="1049500"/>
      </dsp:txXfrm>
    </dsp:sp>
    <dsp:sp modelId="{94AFE159-7246-4B56-B141-C31BABA99A1B}">
      <dsp:nvSpPr>
        <dsp:cNvPr id="0" name=""/>
        <dsp:cNvSpPr/>
      </dsp:nvSpPr>
      <dsp:spPr>
        <a:xfrm>
          <a:off x="3327636" y="872287"/>
          <a:ext cx="1581983" cy="1163050"/>
        </a:xfrm>
        <a:prstGeom prst="roundRect">
          <a:avLst/>
        </a:prstGeom>
        <a:solidFill>
          <a:schemeClr val="accent2">
            <a:hueOff val="104994"/>
            <a:satOff val="-10311"/>
            <a:lumOff val="-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Resultado</a:t>
          </a:r>
        </a:p>
      </dsp:txBody>
      <dsp:txXfrm>
        <a:off x="3384411" y="929062"/>
        <a:ext cx="1468433" cy="104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Leandro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Leandro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18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29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Leandro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Lidi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87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Leandro</a:t>
            </a:r>
          </a:p>
        </p:txBody>
      </p:sp>
    </p:spTree>
    <p:extLst>
      <p:ext uri="{BB962C8B-B14F-4D97-AF65-F5344CB8AC3E}">
        <p14:creationId xmlns:p14="http://schemas.microsoft.com/office/powerpoint/2010/main" val="150761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 e Lidiane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49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Mortes por Covid</a:t>
            </a:r>
            <a:br>
              <a:rPr lang="pt-BR" dirty="0"/>
            </a:br>
            <a:r>
              <a:rPr lang="pt-BR" dirty="0"/>
              <a:t>Novas tecnologias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Xadrez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Quantas mortes por covid?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NLP em aplicações do cotidiano</a:t>
            </a:r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B5C0114-AAAD-4AF5-92FD-A88158E6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08" y="2759820"/>
            <a:ext cx="1865538" cy="1396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CANVAS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18F4F5-3B85-449B-800E-F6DEE7BE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27" y="1320125"/>
            <a:ext cx="5015546" cy="31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APLICABILIDADE DO PROJETO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13;p35">
            <a:extLst>
              <a:ext uri="{FF2B5EF4-FFF2-40B4-BE49-F238E27FC236}">
                <a16:creationId xmlns:a16="http://schemas.microsoft.com/office/drawing/2014/main" id="{F7FF2F5F-9D9F-4A93-BCA1-65612F802738}"/>
              </a:ext>
            </a:extLst>
          </p:cNvPr>
          <p:cNvSpPr txBox="1">
            <a:spLocks/>
          </p:cNvSpPr>
          <p:nvPr/>
        </p:nvSpPr>
        <p:spPr>
          <a:xfrm>
            <a:off x="1010200" y="1612900"/>
            <a:ext cx="294895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/>
            <a:r>
              <a:rPr lang="pt-BR" sz="1800" dirty="0" err="1"/>
              <a:t>BOTs</a:t>
            </a:r>
            <a:endParaRPr lang="pt-BR" sz="1800" dirty="0"/>
          </a:p>
          <a:p>
            <a:pPr marL="285750" indent="-285750"/>
            <a:r>
              <a:rPr lang="pt-BR" sz="1800" dirty="0"/>
              <a:t>Manuais</a:t>
            </a:r>
          </a:p>
          <a:p>
            <a:pPr marL="285750" indent="-285750"/>
            <a:r>
              <a:rPr lang="pt-BR" sz="1800" dirty="0"/>
              <a:t>FAQ</a:t>
            </a:r>
          </a:p>
          <a:p>
            <a:pPr marL="285750" indent="-285750"/>
            <a:r>
              <a:rPr lang="pt-BR" sz="1800" dirty="0"/>
              <a:t>Sugestão de conteúdo</a:t>
            </a:r>
          </a:p>
          <a:p>
            <a:pPr marL="285750" indent="-285750"/>
            <a:r>
              <a:rPr lang="pt-BR" sz="1800" dirty="0"/>
              <a:t>Pesquisas diversas</a:t>
            </a:r>
          </a:p>
        </p:txBody>
      </p:sp>
    </p:spTree>
    <p:extLst>
      <p:ext uri="{BB962C8B-B14F-4D97-AF65-F5344CB8AC3E}">
        <p14:creationId xmlns:p14="http://schemas.microsoft.com/office/powerpoint/2010/main" val="2933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CRAWLER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9FB982-8D8C-44AF-BE2F-78C8FEA7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48" y="1320125"/>
            <a:ext cx="5705904" cy="317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B30F-E321-4792-8C43-35600CD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FLUXOGRAMA - CRAWLER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AF5BB-8A6E-4B90-8B9B-200E4FF4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4BEA6CB-1EC9-407E-A439-F6F0BB4F7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407615"/>
              </p:ext>
            </p:extLst>
          </p:nvPr>
        </p:nvGraphicFramePr>
        <p:xfrm>
          <a:off x="1198763" y="1386215"/>
          <a:ext cx="5192724" cy="2968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2CFF914C-40B1-42A5-BBDB-4560F34D3548}"/>
              </a:ext>
            </a:extLst>
          </p:cNvPr>
          <p:cNvSpPr/>
          <p:nvPr/>
        </p:nvSpPr>
        <p:spPr>
          <a:xfrm>
            <a:off x="5824159" y="1759414"/>
            <a:ext cx="1577809" cy="671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931"/>
              <a:gd name="adj6" fmla="val -31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Stop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Remoção de números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“</a:t>
            </a:r>
            <a:r>
              <a:rPr lang="pt-BR" sz="900" dirty="0" err="1"/>
              <a:t>LowerCase</a:t>
            </a:r>
            <a:r>
              <a:rPr lang="pt-BR" sz="9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err="1"/>
              <a:t>Stemmer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035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B30F-E321-4792-8C43-35600CD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FLUXOGRAMA DETALHADO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AF5BB-8A6E-4B90-8B9B-200E4FF49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2FACDC8-D678-43A9-9FE9-F5723306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1319274"/>
            <a:ext cx="5949950" cy="31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B0368CBB-2C43-46E3-96A2-2D8A17837600}"/>
              </a:ext>
            </a:extLst>
          </p:cNvPr>
          <p:cNvSpPr/>
          <p:nvPr/>
        </p:nvSpPr>
        <p:spPr>
          <a:xfrm>
            <a:off x="3587724" y="2364707"/>
            <a:ext cx="906744" cy="90674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75" dirty="0">
                <a:solidFill>
                  <a:schemeClr val="tx1">
                    <a:lumMod val="50000"/>
                  </a:schemeClr>
                </a:solidFill>
              </a:rPr>
              <a:t>Quantidade</a:t>
            </a:r>
          </a:p>
          <a:p>
            <a:pPr algn="ctr"/>
            <a:r>
              <a:rPr lang="pt-BR" sz="700" dirty="0">
                <a:solidFill>
                  <a:schemeClr val="tx1">
                    <a:lumMod val="50000"/>
                  </a:schemeClr>
                </a:solidFill>
              </a:rPr>
              <a:t> de links</a:t>
            </a:r>
          </a:p>
          <a:p>
            <a:pPr algn="ctr"/>
            <a:endParaRPr lang="pt-BR" sz="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59A580E-854A-4693-B888-B22929B25FD1}"/>
              </a:ext>
            </a:extLst>
          </p:cNvPr>
          <p:cNvSpPr/>
          <p:nvPr/>
        </p:nvSpPr>
        <p:spPr>
          <a:xfrm>
            <a:off x="4693524" y="2309908"/>
            <a:ext cx="906744" cy="90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50000"/>
                  </a:schemeClr>
                </a:solidFill>
              </a:rPr>
              <a:t>Page</a:t>
            </a:r>
          </a:p>
          <a:p>
            <a:pPr algn="ctr"/>
            <a:r>
              <a:rPr lang="pt-BR" sz="700" dirty="0">
                <a:solidFill>
                  <a:schemeClr val="tx1">
                    <a:lumMod val="50000"/>
                  </a:schemeClr>
                </a:solidFill>
              </a:rPr>
              <a:t>Rank</a:t>
            </a:r>
          </a:p>
          <a:p>
            <a:pPr algn="ctr"/>
            <a:r>
              <a:rPr lang="pt-BR" sz="700" dirty="0">
                <a:solidFill>
                  <a:schemeClr val="tx1">
                    <a:lumMod val="50000"/>
                  </a:schemeClr>
                </a:solidFill>
              </a:rPr>
              <a:t>Score</a:t>
            </a:r>
          </a:p>
          <a:p>
            <a:pPr algn="ctr"/>
            <a:endParaRPr lang="pt-BR" sz="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F0B7412-A940-4AEB-90DB-6E9669DBA288}"/>
              </a:ext>
            </a:extLst>
          </p:cNvPr>
          <p:cNvSpPr/>
          <p:nvPr/>
        </p:nvSpPr>
        <p:spPr>
          <a:xfrm>
            <a:off x="4193432" y="3093147"/>
            <a:ext cx="906744" cy="906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Similaridade de cosseno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72F9351-3088-4FBB-B0CF-62CF4A7EC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499814"/>
              </p:ext>
            </p:extLst>
          </p:nvPr>
        </p:nvGraphicFramePr>
        <p:xfrm>
          <a:off x="1610767" y="1336871"/>
          <a:ext cx="6096000" cy="3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MÉTRICA E SEUS PESOS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F9D0BCD-EF7F-47E8-A07C-2583275AA274}"/>
              </a:ext>
            </a:extLst>
          </p:cNvPr>
          <p:cNvSpPr/>
          <p:nvPr/>
        </p:nvSpPr>
        <p:spPr>
          <a:xfrm>
            <a:off x="3089514" y="1520737"/>
            <a:ext cx="906744" cy="90674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600" dirty="0"/>
              <a:t>Localização</a:t>
            </a:r>
            <a:endParaRPr lang="pt-BR" sz="6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E609D7-CA2D-4DBE-B2BF-FAE64066C994}"/>
              </a:ext>
            </a:extLst>
          </p:cNvPr>
          <p:cNvSpPr/>
          <p:nvPr/>
        </p:nvSpPr>
        <p:spPr>
          <a:xfrm>
            <a:off x="4193828" y="1506686"/>
            <a:ext cx="906744" cy="9067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Distância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FAB4E8-F584-4AE7-99FA-D7EC8BFCC88B}"/>
              </a:ext>
            </a:extLst>
          </p:cNvPr>
          <p:cNvSpPr/>
          <p:nvPr/>
        </p:nvSpPr>
        <p:spPr>
          <a:xfrm>
            <a:off x="5225567" y="1520737"/>
            <a:ext cx="906744" cy="90674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Frequência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A7931E-8AA4-4F6A-BD3E-B6CF432E4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397705"/>
              </p:ext>
            </p:extLst>
          </p:nvPr>
        </p:nvGraphicFramePr>
        <p:xfrm>
          <a:off x="2114550" y="1479549"/>
          <a:ext cx="4914900" cy="290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9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9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475648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Apresentaremos agora o resultado em tempo real do comportamento do sistema após o download do conteúdo pelo crawler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234728" y="1095434"/>
            <a:ext cx="5080560" cy="2976639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3C1CBF-CEEA-4DEC-AE5C-FFAE654C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84" y="1260986"/>
            <a:ext cx="3944763" cy="2505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123</Words>
  <Application>Microsoft Office PowerPoint</Application>
  <PresentationFormat>Apresentação na tela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Arial</vt:lpstr>
      <vt:lpstr>Montserrat</vt:lpstr>
      <vt:lpstr>Source Sans Pro</vt:lpstr>
      <vt:lpstr>Gremio template</vt:lpstr>
      <vt:lpstr>Uso de NLP em aplicações do cotidiano</vt:lpstr>
      <vt:lpstr>CANVAS</vt:lpstr>
      <vt:lpstr>APLICABILIDADE DO PROJETO</vt:lpstr>
      <vt:lpstr>CRAWLER</vt:lpstr>
      <vt:lpstr>FLUXOGRAMA - CRAWLER</vt:lpstr>
      <vt:lpstr>FLUXOGRAMA DETALHADO</vt:lpstr>
      <vt:lpstr>MÉTRICA E SEUS PESOS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da I.A para pesquisa em textos</dc:title>
  <dc:creator>Leandro Buzati</dc:creator>
  <cp:lastModifiedBy>Leandro Buzati</cp:lastModifiedBy>
  <cp:revision>24</cp:revision>
  <dcterms:modified xsi:type="dcterms:W3CDTF">2022-03-08T00:08:07Z</dcterms:modified>
</cp:coreProperties>
</file>