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65" r:id="rId6"/>
    <p:sldId id="266" r:id="rId7"/>
    <p:sldId id="271" r:id="rId8"/>
    <p:sldId id="278" r:id="rId9"/>
    <p:sldId id="268" r:id="rId10"/>
    <p:sldId id="272" r:id="rId11"/>
    <p:sldId id="273" r:id="rId12"/>
    <p:sldId id="274" r:id="rId13"/>
    <p:sldId id="275" r:id="rId14"/>
    <p:sldId id="276" r:id="rId15"/>
    <p:sldId id="279" r:id="rId16"/>
    <p:sldId id="277" r:id="rId17"/>
    <p:sldId id="258" r:id="rId18"/>
    <p:sldId id="282" r:id="rId19"/>
    <p:sldId id="285" r:id="rId20"/>
    <p:sldId id="280" r:id="rId21"/>
    <p:sldId id="270" r:id="rId22"/>
    <p:sldId id="286" r:id="rId23"/>
    <p:sldId id="281" r:id="rId24"/>
    <p:sldId id="284" r:id="rId25"/>
    <p:sldId id="260" r:id="rId26"/>
    <p:sldId id="261" r:id="rId27"/>
    <p:sldId id="264" r:id="rId2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5294" autoAdjust="0"/>
  </p:normalViewPr>
  <p:slideViewPr>
    <p:cSldViewPr snapToGrid="0">
      <p:cViewPr varScale="1">
        <p:scale>
          <a:sx n="92" d="100"/>
          <a:sy n="92" d="100"/>
        </p:scale>
        <p:origin x="245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23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dia gianne" userId="abf86593740c7c19" providerId="LiveId" clId="{181DE482-9F92-4A7D-94FE-1458DA8EA06A}"/>
    <pc:docChg chg="addSld delSld modSld">
      <pc:chgData name="lidia gianne" userId="abf86593740c7c19" providerId="LiveId" clId="{181DE482-9F92-4A7D-94FE-1458DA8EA06A}" dt="2018-05-01T04:05:10.070" v="62" actId="1076"/>
      <pc:docMkLst>
        <pc:docMk/>
      </pc:docMkLst>
      <pc:sldChg chg="modSp">
        <pc:chgData name="lidia gianne" userId="abf86593740c7c19" providerId="LiveId" clId="{181DE482-9F92-4A7D-94FE-1458DA8EA06A}" dt="2018-05-01T04:04:16.357" v="22" actId="1076"/>
        <pc:sldMkLst>
          <pc:docMk/>
          <pc:sldMk cId="1341470884" sldId="260"/>
        </pc:sldMkLst>
        <pc:picChg chg="mod">
          <ac:chgData name="lidia gianne" userId="abf86593740c7c19" providerId="LiveId" clId="{181DE482-9F92-4A7D-94FE-1458DA8EA06A}" dt="2018-05-01T04:04:16.357" v="22" actId="1076"/>
          <ac:picMkLst>
            <pc:docMk/>
            <pc:sldMk cId="1341470884" sldId="260"/>
            <ac:picMk id="12" creationId="{ED3ED7B0-98EC-4E10-9334-6C1C51343B3E}"/>
          </ac:picMkLst>
        </pc:picChg>
      </pc:sldChg>
      <pc:sldChg chg="modSp">
        <pc:chgData name="lidia gianne" userId="abf86593740c7c19" providerId="LiveId" clId="{181DE482-9F92-4A7D-94FE-1458DA8EA06A}" dt="2018-05-01T04:04:37.762" v="27" actId="1076"/>
        <pc:sldMkLst>
          <pc:docMk/>
          <pc:sldMk cId="4064813429" sldId="261"/>
        </pc:sldMkLst>
        <pc:picChg chg="mod">
          <ac:chgData name="lidia gianne" userId="abf86593740c7c19" providerId="LiveId" clId="{181DE482-9F92-4A7D-94FE-1458DA8EA06A}" dt="2018-05-01T04:04:37.762" v="27" actId="1076"/>
          <ac:picMkLst>
            <pc:docMk/>
            <pc:sldMk cId="4064813429" sldId="261"/>
            <ac:picMk id="4" creationId="{DF257769-964C-4A95-8BBA-D3E20DEF9BA1}"/>
          </ac:picMkLst>
        </pc:picChg>
      </pc:sldChg>
      <pc:sldChg chg="modSp">
        <pc:chgData name="lidia gianne" userId="abf86593740c7c19" providerId="LiveId" clId="{181DE482-9F92-4A7D-94FE-1458DA8EA06A}" dt="2018-05-01T04:03:22.700" v="11" actId="1035"/>
        <pc:sldMkLst>
          <pc:docMk/>
          <pc:sldMk cId="1345761272" sldId="270"/>
        </pc:sldMkLst>
        <pc:picChg chg="mod">
          <ac:chgData name="lidia gianne" userId="abf86593740c7c19" providerId="LiveId" clId="{181DE482-9F92-4A7D-94FE-1458DA8EA06A}" dt="2018-05-01T04:03:22.700" v="11" actId="1035"/>
          <ac:picMkLst>
            <pc:docMk/>
            <pc:sldMk cId="1345761272" sldId="270"/>
            <ac:picMk id="11" creationId="{72A495F9-D891-4D52-8010-1597EECA6C79}"/>
          </ac:picMkLst>
        </pc:picChg>
      </pc:sldChg>
      <pc:sldChg chg="modSp">
        <pc:chgData name="lidia gianne" userId="abf86593740c7c19" providerId="LiveId" clId="{181DE482-9F92-4A7D-94FE-1458DA8EA06A}" dt="2018-05-01T02:42:52.111" v="0" actId="14826"/>
        <pc:sldMkLst>
          <pc:docMk/>
          <pc:sldMk cId="2522060192" sldId="277"/>
        </pc:sldMkLst>
        <pc:picChg chg="mod">
          <ac:chgData name="lidia gianne" userId="abf86593740c7c19" providerId="LiveId" clId="{181DE482-9F92-4A7D-94FE-1458DA8EA06A}" dt="2018-05-01T02:42:52.111" v="0" actId="14826"/>
          <ac:picMkLst>
            <pc:docMk/>
            <pc:sldMk cId="2522060192" sldId="277"/>
            <ac:picMk id="6" creationId="{5F50EC9D-2B0F-4F94-B432-B7982D4E378C}"/>
          </ac:picMkLst>
        </pc:picChg>
      </pc:sldChg>
      <pc:sldChg chg="modSp">
        <pc:chgData name="lidia gianne" userId="abf86593740c7c19" providerId="LiveId" clId="{181DE482-9F92-4A7D-94FE-1458DA8EA06A}" dt="2018-05-01T04:02:46.189" v="4" actId="1076"/>
        <pc:sldMkLst>
          <pc:docMk/>
          <pc:sldMk cId="2321132605" sldId="280"/>
        </pc:sldMkLst>
        <pc:picChg chg="mod">
          <ac:chgData name="lidia gianne" userId="abf86593740c7c19" providerId="LiveId" clId="{181DE482-9F92-4A7D-94FE-1458DA8EA06A}" dt="2018-05-01T04:02:46.189" v="4" actId="1076"/>
          <ac:picMkLst>
            <pc:docMk/>
            <pc:sldMk cId="2321132605" sldId="280"/>
            <ac:picMk id="5" creationId="{6C7FD720-43AE-45B9-9800-DB272F704F74}"/>
          </ac:picMkLst>
        </pc:picChg>
      </pc:sldChg>
      <pc:sldChg chg="modSp">
        <pc:chgData name="lidia gianne" userId="abf86593740c7c19" providerId="LiveId" clId="{181DE482-9F92-4A7D-94FE-1458DA8EA06A}" dt="2018-05-01T04:03:43.485" v="15" actId="1076"/>
        <pc:sldMkLst>
          <pc:docMk/>
          <pc:sldMk cId="3301075267" sldId="281"/>
        </pc:sldMkLst>
        <pc:picChg chg="mod">
          <ac:chgData name="lidia gianne" userId="abf86593740c7c19" providerId="LiveId" clId="{181DE482-9F92-4A7D-94FE-1458DA8EA06A}" dt="2018-05-01T04:03:43.485" v="15" actId="1076"/>
          <ac:picMkLst>
            <pc:docMk/>
            <pc:sldMk cId="3301075267" sldId="281"/>
            <ac:picMk id="4" creationId="{576D3CF4-FBF7-488A-ACB0-A95ACA0D33A0}"/>
          </ac:picMkLst>
        </pc:picChg>
      </pc:sldChg>
      <pc:sldChg chg="modSp del">
        <pc:chgData name="lidia gianne" userId="abf86593740c7c19" providerId="LiveId" clId="{181DE482-9F92-4A7D-94FE-1458DA8EA06A}" dt="2018-05-01T04:03:08.622" v="6" actId="2696"/>
        <pc:sldMkLst>
          <pc:docMk/>
          <pc:sldMk cId="440157770" sldId="283"/>
        </pc:sldMkLst>
        <pc:picChg chg="mod">
          <ac:chgData name="lidia gianne" userId="abf86593740c7c19" providerId="LiveId" clId="{181DE482-9F92-4A7D-94FE-1458DA8EA06A}" dt="2018-05-01T04:03:03.416" v="5" actId="14826"/>
          <ac:picMkLst>
            <pc:docMk/>
            <pc:sldMk cId="440157770" sldId="283"/>
            <ac:picMk id="4" creationId="{6C1E511B-F902-448C-8C5F-F08B5BF20496}"/>
          </ac:picMkLst>
        </pc:picChg>
      </pc:sldChg>
      <pc:sldChg chg="modSp">
        <pc:chgData name="lidia gianne" userId="abf86593740c7c19" providerId="LiveId" clId="{181DE482-9F92-4A7D-94FE-1458DA8EA06A}" dt="2018-05-01T04:04:01.838" v="19" actId="1076"/>
        <pc:sldMkLst>
          <pc:docMk/>
          <pc:sldMk cId="2512716786" sldId="284"/>
        </pc:sldMkLst>
        <pc:picChg chg="mod">
          <ac:chgData name="lidia gianne" userId="abf86593740c7c19" providerId="LiveId" clId="{181DE482-9F92-4A7D-94FE-1458DA8EA06A}" dt="2018-05-01T04:04:01.838" v="19" actId="1076"/>
          <ac:picMkLst>
            <pc:docMk/>
            <pc:sldMk cId="2512716786" sldId="284"/>
            <ac:picMk id="5" creationId="{04EF525F-9B51-457E-A748-721E7160D359}"/>
          </ac:picMkLst>
        </pc:picChg>
      </pc:sldChg>
      <pc:sldChg chg="addSp delSp modSp add">
        <pc:chgData name="lidia gianne" userId="abf86593740c7c19" providerId="LiveId" clId="{181DE482-9F92-4A7D-94FE-1458DA8EA06A}" dt="2018-05-01T04:05:10.070" v="62" actId="1076"/>
        <pc:sldMkLst>
          <pc:docMk/>
          <pc:sldMk cId="3152620834" sldId="286"/>
        </pc:sldMkLst>
        <pc:spChg chg="mod">
          <ac:chgData name="lidia gianne" userId="abf86593740c7c19" providerId="LiveId" clId="{181DE482-9F92-4A7D-94FE-1458DA8EA06A}" dt="2018-05-01T04:04:58.690" v="58" actId="20577"/>
          <ac:spMkLst>
            <pc:docMk/>
            <pc:sldMk cId="3152620834" sldId="286"/>
            <ac:spMk id="2" creationId="{C6B00601-CEB7-4403-9D45-7C0559157606}"/>
          </ac:spMkLst>
        </pc:spChg>
        <pc:spChg chg="del">
          <ac:chgData name="lidia gianne" userId="abf86593740c7c19" providerId="LiveId" clId="{181DE482-9F92-4A7D-94FE-1458DA8EA06A}" dt="2018-05-01T04:05:02.159" v="59" actId="931"/>
          <ac:spMkLst>
            <pc:docMk/>
            <pc:sldMk cId="3152620834" sldId="286"/>
            <ac:spMk id="3" creationId="{3E94ADEE-3D0C-40A1-A7F4-E1245216F3A4}"/>
          </ac:spMkLst>
        </pc:spChg>
        <pc:picChg chg="add mod">
          <ac:chgData name="lidia gianne" userId="abf86593740c7c19" providerId="LiveId" clId="{181DE482-9F92-4A7D-94FE-1458DA8EA06A}" dt="2018-05-01T04:05:10.070" v="62" actId="1076"/>
          <ac:picMkLst>
            <pc:docMk/>
            <pc:sldMk cId="3152620834" sldId="286"/>
            <ac:picMk id="5" creationId="{5B28BB60-8C10-4816-86B0-84C81B5F21B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4EBC55-AE0F-48A3-A32C-4EB3FA318E7C}" type="datetime1">
              <a:rPr lang="pt-BR" smtClean="0"/>
              <a:t>30/04/2018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02284-D08F-4825-ADF0-FC4CF6644176}" type="datetime1">
              <a:rPr lang="pt-BR" smtClean="0"/>
              <a:pPr/>
              <a:t>30/04/2018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FB667E1-E601-4AAF-B95C-B25720D70A60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0045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6965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0402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327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864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2758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7040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60565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00661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31727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2233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03627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3021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0652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0877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2848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0277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6457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0177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483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rtlCol="0" anchor="b"/>
          <a:lstStyle>
            <a:lvl1pPr algn="ctr"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4191A7-B96F-4FC1-AFA6-7351564410E8}" type="datetime1">
              <a:rPr lang="pt-BR" noProof="0" smtClean="0"/>
              <a:t>30/04/2018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61CBB8-12E5-46A0-B5D5-CD9A6B7BD5C6}" type="datetime1">
              <a:rPr lang="pt-BR" noProof="0" smtClean="0"/>
              <a:t>30/04/2018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C779D7-1E1F-4057-9B10-FBF12E08F57A}" type="datetime1">
              <a:rPr lang="pt-BR" noProof="0" smtClean="0"/>
              <a:t>30/04/2018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rtlCol="0"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rtlCol="0"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521A35-E92A-4E80-953D-FB98AFCF5795}" type="datetime1">
              <a:rPr lang="pt-BR" noProof="0" smtClean="0"/>
              <a:t>30/04/2018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7AECA0-7D11-4296-9DCE-E4E6D7799072}" type="datetime1">
              <a:rPr lang="pt-BR" noProof="0" smtClean="0"/>
              <a:t>30/04/2018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D06EF73-9DB8-4763-865F-2F88181A473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0CFC50-1EE8-4046-A485-FA3C58D404B9}" type="datetime1">
              <a:rPr lang="pt-BR" noProof="0" smtClean="0"/>
              <a:t>30/04/2018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6AC24F-93A4-4507-BD25-36E38EFA252E}" type="datetime1">
              <a:rPr lang="pt-BR" noProof="0" smtClean="0"/>
              <a:t>30/04/2018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A36A52-6F14-4F52-9D10-6B7F88F49229}" type="datetime1">
              <a:rPr lang="pt-BR" noProof="0" smtClean="0"/>
              <a:t>30/04/2018</a:t>
            </a:fld>
            <a:endParaRPr lang="pt-BR" noProof="0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ECA022-3C6D-4732-80A6-28D6EAF2AE57}" type="datetime1">
              <a:rPr lang="pt-BR" noProof="0" smtClean="0"/>
              <a:t>30/04/2018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B7D82C-8981-4BB4-BBEB-F55C8347414D}" type="datetime1">
              <a:rPr lang="pt-BR" noProof="0" smtClean="0"/>
              <a:t>30/04/2018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fld id="{13C6A4D1-5860-4728-B7F9-ACD24DF0BDA6}" type="datetime1">
              <a:rPr lang="pt-BR" noProof="0" smtClean="0"/>
              <a:t>30/04/2018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fld id="{CA8D9AD5-F248-4919-864A-CFD76CC027D6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esp8266.com/stable/package_esp8266com_index.js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Internet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Things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Do Arduino à rede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A28A7E9-88E2-4F7A-8CC1-70C8BFA32C02}"/>
              </a:ext>
            </a:extLst>
          </p:cNvPr>
          <p:cNvSpPr txBox="1"/>
          <p:nvPr/>
        </p:nvSpPr>
        <p:spPr>
          <a:xfrm>
            <a:off x="349956" y="5350933"/>
            <a:ext cx="5508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PyLadies</a:t>
            </a:r>
            <a:r>
              <a:rPr lang="pt-BR" sz="2400" dirty="0"/>
              <a:t> Belém</a:t>
            </a:r>
          </a:p>
          <a:p>
            <a:r>
              <a:rPr lang="pt-BR" sz="2400" dirty="0" err="1"/>
              <a:t>Ilana</a:t>
            </a:r>
            <a:r>
              <a:rPr lang="pt-BR" sz="2400" dirty="0"/>
              <a:t> Ribeiro</a:t>
            </a:r>
          </a:p>
          <a:p>
            <a:r>
              <a:rPr lang="pt-BR" sz="2400" dirty="0"/>
              <a:t>Lidia Rocha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Configurando o ambiente de desenvolvimento</a:t>
            </a:r>
            <a:endParaRPr lang="en-US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B2DE00CF-66F0-4748-B5AF-7AB3B71A95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304" y="1901825"/>
            <a:ext cx="4188268" cy="4124325"/>
          </a:xfr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88DBD9-8877-4C90-AC8F-235E9136F8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090" y="1776744"/>
            <a:ext cx="3928790" cy="452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0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Vamos Testar !</a:t>
            </a:r>
            <a:endParaRPr lang="en-US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D114FFE-DC50-4ADE-9FB3-AE7513D980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098" y="2563026"/>
            <a:ext cx="7339746" cy="2894056"/>
          </a:xfrm>
        </p:spPr>
      </p:pic>
    </p:spTree>
    <p:extLst>
      <p:ext uri="{BB962C8B-B14F-4D97-AF65-F5344CB8AC3E}">
        <p14:creationId xmlns:p14="http://schemas.microsoft.com/office/powerpoint/2010/main" val="384912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Montando o Circuito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Nem só de código vive o programador</a:t>
            </a:r>
          </a:p>
        </p:txBody>
      </p:sp>
    </p:spTree>
    <p:extLst>
      <p:ext uri="{BB962C8B-B14F-4D97-AF65-F5344CB8AC3E}">
        <p14:creationId xmlns:p14="http://schemas.microsoft.com/office/powerpoint/2010/main" val="117688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72979-9AF6-45E7-A0A1-2F5AD7F47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Montando o Circuito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5F50EC9D-2B0F-4F94-B432-B7982D4E37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026" y="2283663"/>
            <a:ext cx="6233947" cy="3610432"/>
          </a:xfrm>
        </p:spPr>
      </p:pic>
    </p:spTree>
    <p:extLst>
      <p:ext uri="{BB962C8B-B14F-4D97-AF65-F5344CB8AC3E}">
        <p14:creationId xmlns:p14="http://schemas.microsoft.com/office/powerpoint/2010/main" val="252206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Planejamento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Sempre saiba o que fazer antes de começar</a:t>
            </a:r>
          </a:p>
        </p:txBody>
      </p:sp>
    </p:spTree>
    <p:extLst>
      <p:ext uri="{BB962C8B-B14F-4D97-AF65-F5344CB8AC3E}">
        <p14:creationId xmlns:p14="http://schemas.microsoft.com/office/powerpoint/2010/main" val="14011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Definindo 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9C22F9-819B-4663-A6F5-7A639EE86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esse projeto nós iremos ligar um </a:t>
            </a:r>
            <a:r>
              <a:rPr lang="pt-BR" dirty="0" err="1"/>
              <a:t>led</a:t>
            </a:r>
            <a:r>
              <a:rPr lang="pt-BR" dirty="0"/>
              <a:t> a partir de um browser</a:t>
            </a:r>
          </a:p>
          <a:p>
            <a:r>
              <a:rPr lang="pt-BR" dirty="0"/>
              <a:t>O mesmo irá exibir o número de vezes em que o botão foi clicado</a:t>
            </a:r>
          </a:p>
          <a:p>
            <a:r>
              <a:rPr lang="pt-BR" dirty="0"/>
              <a:t>E irá poder reiniciar essa contagem</a:t>
            </a:r>
          </a:p>
          <a:p>
            <a:r>
              <a:rPr lang="pt-BR" dirty="0"/>
              <a:t>Com isso será mostrado como fazer INPUT e OUTPUT pela internet</a:t>
            </a:r>
          </a:p>
          <a:p>
            <a:r>
              <a:rPr lang="pt-BR" dirty="0"/>
              <a:t>Podendo ser replicado para qualquer outra finalidade trocando apenas algumas variáveis</a:t>
            </a:r>
          </a:p>
          <a:p>
            <a:r>
              <a:rPr lang="pt-BR" dirty="0"/>
              <a:t>Código em: https://github.com/lidiaxp/CCBEU-Class/blob/master/index.ino</a:t>
            </a:r>
          </a:p>
        </p:txBody>
      </p:sp>
    </p:spTree>
    <p:extLst>
      <p:ext uri="{BB962C8B-B14F-4D97-AF65-F5344CB8AC3E}">
        <p14:creationId xmlns:p14="http://schemas.microsoft.com/office/powerpoint/2010/main" val="37494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Vamos ao código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A prática</a:t>
            </a:r>
          </a:p>
        </p:txBody>
      </p:sp>
    </p:spTree>
    <p:extLst>
      <p:ext uri="{BB962C8B-B14F-4D97-AF65-F5344CB8AC3E}">
        <p14:creationId xmlns:p14="http://schemas.microsoft.com/office/powerpoint/2010/main" val="185792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Definindo variáveis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C7FD720-43AE-45B9-9800-DB272F704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633" y="2029321"/>
            <a:ext cx="4610734" cy="4047707"/>
          </a:xfrm>
        </p:spPr>
      </p:pic>
    </p:spTree>
    <p:extLst>
      <p:ext uri="{BB962C8B-B14F-4D97-AF65-F5344CB8AC3E}">
        <p14:creationId xmlns:p14="http://schemas.microsoft.com/office/powerpoint/2010/main" val="232113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Conectando ao servidor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72A495F9-D891-4D52-8010-1597EECA6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631" y="2073089"/>
            <a:ext cx="7446202" cy="4103479"/>
          </a:xfrm>
        </p:spPr>
      </p:pic>
    </p:spTree>
    <p:extLst>
      <p:ext uri="{BB962C8B-B14F-4D97-AF65-F5344CB8AC3E}">
        <p14:creationId xmlns:p14="http://schemas.microsoft.com/office/powerpoint/2010/main" val="134576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00601-CEB7-4403-9D45-7C0559157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Enviando dados ao servidor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B28BB60-8C10-4816-86B0-84C81B5F2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88" y="1930221"/>
            <a:ext cx="7166824" cy="4019605"/>
          </a:xfrm>
        </p:spPr>
      </p:pic>
    </p:spTree>
    <p:extLst>
      <p:ext uri="{BB962C8B-B14F-4D97-AF65-F5344CB8AC3E}">
        <p14:creationId xmlns:p14="http://schemas.microsoft.com/office/powerpoint/2010/main" val="315262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que é a internet das coisas?</a:t>
            </a:r>
          </a:p>
        </p:txBody>
      </p:sp>
      <p:pic>
        <p:nvPicPr>
          <p:cNvPr id="3" name="Espaço Reservado para Conteúdo 2">
            <a:extLst>
              <a:ext uri="{FF2B5EF4-FFF2-40B4-BE49-F238E27FC236}">
                <a16:creationId xmlns:a16="http://schemas.microsoft.com/office/drawing/2014/main" id="{5539020C-3C7D-4BAB-B024-5DC08CE73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468" y="1700784"/>
            <a:ext cx="7133510" cy="4703465"/>
          </a:xfrm>
        </p:spPr>
      </p:pic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Configurando o código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76D3CF4-FBF7-488A-ACB0-A95ACA0D3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517" y="2229876"/>
            <a:ext cx="5124965" cy="3247923"/>
          </a:xfrm>
        </p:spPr>
      </p:pic>
    </p:spTree>
    <p:extLst>
      <p:ext uri="{BB962C8B-B14F-4D97-AF65-F5344CB8AC3E}">
        <p14:creationId xmlns:p14="http://schemas.microsoft.com/office/powerpoint/2010/main" val="330107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C2234-1D34-495A-AF1B-2AFDCCF23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Inicializando o Loop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4EF525F-9B51-457E-A748-721E7160D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733" y="2231723"/>
            <a:ext cx="6516533" cy="3258266"/>
          </a:xfrm>
        </p:spPr>
      </p:pic>
    </p:spTree>
    <p:extLst>
      <p:ext uri="{BB962C8B-B14F-4D97-AF65-F5344CB8AC3E}">
        <p14:creationId xmlns:p14="http://schemas.microsoft.com/office/powerpoint/2010/main" val="251271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Construindo o site</a:t>
            </a:r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ED3ED7B0-98EC-4E10-9334-6C1C51343B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911" y="2015564"/>
            <a:ext cx="6982178" cy="3966654"/>
          </a:xfrm>
        </p:spPr>
      </p:pic>
    </p:spTree>
    <p:extLst>
      <p:ext uri="{BB962C8B-B14F-4D97-AF65-F5344CB8AC3E}">
        <p14:creationId xmlns:p14="http://schemas.microsoft.com/office/powerpoint/2010/main" val="13414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Ações do Site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F257769-964C-4A95-8BBA-D3E20DEF9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979" y="1862096"/>
            <a:ext cx="5640041" cy="443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9A173D3C-FBAD-4E03-864C-4D74ED3234EB}"/>
              </a:ext>
            </a:extLst>
          </p:cNvPr>
          <p:cNvSpPr txBox="1"/>
          <p:nvPr/>
        </p:nvSpPr>
        <p:spPr>
          <a:xfrm>
            <a:off x="3397956" y="564444"/>
            <a:ext cx="83989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/>
              <a:t>Obrigada !!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DA5111B-2CF7-45B9-82DD-9E5EA660EEEF}"/>
              </a:ext>
            </a:extLst>
          </p:cNvPr>
          <p:cNvSpPr txBox="1"/>
          <p:nvPr/>
        </p:nvSpPr>
        <p:spPr>
          <a:xfrm>
            <a:off x="1663797" y="3161095"/>
            <a:ext cx="2126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Lidia Rocha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35F2FA6-B7BF-4ED8-A3D8-F048F403CB4B}"/>
              </a:ext>
            </a:extLst>
          </p:cNvPr>
          <p:cNvSpPr txBox="1"/>
          <p:nvPr/>
        </p:nvSpPr>
        <p:spPr>
          <a:xfrm>
            <a:off x="1688578" y="4466847"/>
            <a:ext cx="1816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/>
              <a:t>Lidiaxp</a:t>
            </a:r>
            <a:endParaRPr lang="pt-BR" sz="28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5C49774-EB5E-4A9A-9EB8-E11F8F6742A0}"/>
              </a:ext>
            </a:extLst>
          </p:cNvPr>
          <p:cNvSpPr txBox="1"/>
          <p:nvPr/>
        </p:nvSpPr>
        <p:spPr>
          <a:xfrm>
            <a:off x="5177039" y="3190367"/>
            <a:ext cx="2276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/>
              <a:t>Ilana</a:t>
            </a:r>
            <a:r>
              <a:rPr lang="pt-BR" sz="2800" dirty="0"/>
              <a:t> Ribeiro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0D489F6-9F0E-4DB9-8775-6B2AC2DDF2FA}"/>
              </a:ext>
            </a:extLst>
          </p:cNvPr>
          <p:cNvSpPr txBox="1"/>
          <p:nvPr/>
        </p:nvSpPr>
        <p:spPr>
          <a:xfrm>
            <a:off x="8916418" y="3190367"/>
            <a:ext cx="2745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/>
              <a:t>PyLadies</a:t>
            </a:r>
            <a:r>
              <a:rPr lang="pt-BR" sz="2800" dirty="0"/>
              <a:t> Belém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1B2D138-6378-4B96-88BD-84CBBFF6E3EE}"/>
              </a:ext>
            </a:extLst>
          </p:cNvPr>
          <p:cNvSpPr txBox="1"/>
          <p:nvPr/>
        </p:nvSpPr>
        <p:spPr>
          <a:xfrm>
            <a:off x="5150319" y="4441251"/>
            <a:ext cx="2435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/>
              <a:t>Ilana_aribeiro</a:t>
            </a:r>
            <a:endParaRPr lang="pt-BR" sz="28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77EB25D-C75A-46B8-9794-BD6B2E8E854C}"/>
              </a:ext>
            </a:extLst>
          </p:cNvPr>
          <p:cNvSpPr txBox="1"/>
          <p:nvPr/>
        </p:nvSpPr>
        <p:spPr>
          <a:xfrm>
            <a:off x="8839204" y="4510104"/>
            <a:ext cx="3465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brasil.pyladies.com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83371521-8F29-4517-A608-9019D4B1D0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4" y="2898759"/>
            <a:ext cx="1047892" cy="1047892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D8C280E-0FF8-4340-891E-A0516B83D8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77" y="4113238"/>
            <a:ext cx="1307046" cy="1307046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C9064EE-034D-4329-8E21-064262C219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663" y="4180383"/>
            <a:ext cx="1172755" cy="1172755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810E928E-8853-4B17-A9A4-DE4311EFD4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747" y="2905054"/>
            <a:ext cx="1047892" cy="1047892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A77D042F-D4A7-4455-95F6-3CE67A5A5D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810" y="4119533"/>
            <a:ext cx="1307046" cy="1307046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2579317E-1D26-4483-92AD-2019012546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760" y="2898759"/>
            <a:ext cx="1047892" cy="104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que eu posso fazer com ela?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5C5ADA54-1FE6-471C-B11A-95455A82C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811" y="2105025"/>
            <a:ext cx="6380427" cy="4127500"/>
          </a:xfr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01A834B-B550-4824-AA41-58E8B9EA55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979" y="1818640"/>
            <a:ext cx="70675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17FD2-B647-4C05-8AAE-8FE58273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eu posso fazer com ela?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8BBFC6D-5BDA-4B32-AB38-B4177B739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01" y="2003424"/>
            <a:ext cx="2736887" cy="4127500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F6BB9A3-7977-4B00-97D5-F380F25BCD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429" y="2497683"/>
            <a:ext cx="3319602" cy="331960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9425EE0-0985-40C4-9E10-51ABF60439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328" y="2933911"/>
            <a:ext cx="3697050" cy="270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1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Configurando a IDE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Para um bom trabalho, um bom ambiente</a:t>
            </a:r>
          </a:p>
        </p:txBody>
      </p:sp>
    </p:spTree>
    <p:extLst>
      <p:ext uri="{BB962C8B-B14F-4D97-AF65-F5344CB8AC3E}">
        <p14:creationId xmlns:p14="http://schemas.microsoft.com/office/powerpoint/2010/main" val="394836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Configurando o ambiente de desenvolvimento</a:t>
            </a:r>
            <a:endParaRPr lang="en-US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3D9CD9B7-ABB2-49EC-BD7F-2F6FB99D1A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934" y="2024915"/>
            <a:ext cx="3586131" cy="4365725"/>
          </a:xfrm>
        </p:spPr>
      </p:pic>
    </p:spTree>
    <p:extLst>
      <p:ext uri="{BB962C8B-B14F-4D97-AF65-F5344CB8AC3E}">
        <p14:creationId xmlns:p14="http://schemas.microsoft.com/office/powerpoint/2010/main" val="140932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Configurando o ambiente de desenvolvimento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8378613" cy="480004"/>
          </a:xfrm>
        </p:spPr>
        <p:txBody>
          <a:bodyPr rtlCol="0"/>
          <a:lstStyle/>
          <a:p>
            <a:r>
              <a:rPr lang="pt-BR" u="sng" dirty="0">
                <a:hlinkClick r:id="rId3"/>
              </a:rPr>
              <a:t>http://arduino.esp8266.com/stable/package_esp8266com_index.json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0C8DC6E-870D-47FC-97E9-07D8D95745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122" y="2381956"/>
            <a:ext cx="60198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0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Configurando o ambiente de desenvolvimento</a:t>
            </a:r>
            <a:endParaRPr lang="en-US" dirty="0"/>
          </a:p>
        </p:txBody>
      </p:sp>
      <p:pic>
        <p:nvPicPr>
          <p:cNvPr id="13" name="Espaço Reservado para Conteúdo 12">
            <a:extLst>
              <a:ext uri="{FF2B5EF4-FFF2-40B4-BE49-F238E27FC236}">
                <a16:creationId xmlns:a16="http://schemas.microsoft.com/office/drawing/2014/main" id="{575939E7-3169-45A2-99E3-47C6C57AB5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704" y="1875642"/>
            <a:ext cx="5059361" cy="4514998"/>
          </a:xfrm>
        </p:spPr>
      </p:pic>
    </p:spTree>
    <p:extLst>
      <p:ext uri="{BB962C8B-B14F-4D97-AF65-F5344CB8AC3E}">
        <p14:creationId xmlns:p14="http://schemas.microsoft.com/office/powerpoint/2010/main" val="192599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Configurando o ambiente de desenvolvimento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41120" y="1983344"/>
            <a:ext cx="9067236" cy="398612"/>
          </a:xfrm>
        </p:spPr>
        <p:txBody>
          <a:bodyPr rtlCol="0"/>
          <a:lstStyle/>
          <a:p>
            <a:pPr rtl="0"/>
            <a:r>
              <a:rPr lang="en-US" dirty="0"/>
              <a:t>Esp8266 by ESP8266 Community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CF81C9-C190-47D8-8B0E-55AB066F5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55" y="2489905"/>
            <a:ext cx="6421871" cy="361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8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sign em Tiras Azul-Petróleo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6135_TF02895254.potx" id="{8FA8C47B-A629-4046-9F5F-E5D692822271}" vid="{096667BB-13C5-4186-95E3-DE2A5A4F32F8}"/>
    </a:ext>
  </a:extLst>
</a:theme>
</file>

<file path=ppt/theme/theme2.xml><?xml version="1.0" encoding="utf-8"?>
<a:theme xmlns:a="http://schemas.openxmlformats.org/drawingml/2006/main" name="Tema do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B0D886-CB8D-4564-A797-C05BC7D513A8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em tiras azul-petróleo (widescreen)</Template>
  <TotalTime>197</TotalTime>
  <Words>260</Words>
  <Application>Microsoft Office PowerPoint</Application>
  <PresentationFormat>Widescreen</PresentationFormat>
  <Paragraphs>66</Paragraphs>
  <Slides>24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7" baseType="lpstr">
      <vt:lpstr>Arial</vt:lpstr>
      <vt:lpstr>Calibri</vt:lpstr>
      <vt:lpstr>Design em Tiras Azul-Petróleo 16X9</vt:lpstr>
      <vt:lpstr>Internet of Things</vt:lpstr>
      <vt:lpstr>O que é a internet das coisas?</vt:lpstr>
      <vt:lpstr>O que eu posso fazer com ela?</vt:lpstr>
      <vt:lpstr>O que eu posso fazer com ela?</vt:lpstr>
      <vt:lpstr>Configurando a IDE</vt:lpstr>
      <vt:lpstr>Configurando o ambiente de desenvolvimento</vt:lpstr>
      <vt:lpstr>Configurando o ambiente de desenvolvimento</vt:lpstr>
      <vt:lpstr>Configurando o ambiente de desenvolvimento</vt:lpstr>
      <vt:lpstr>Configurando o ambiente de desenvolvimento</vt:lpstr>
      <vt:lpstr>Configurando o ambiente de desenvolvimento</vt:lpstr>
      <vt:lpstr>Vamos Testar !</vt:lpstr>
      <vt:lpstr>Montando o Circuito</vt:lpstr>
      <vt:lpstr>Montando o Circuito</vt:lpstr>
      <vt:lpstr>Planejamento</vt:lpstr>
      <vt:lpstr>Definindo o projeto</vt:lpstr>
      <vt:lpstr>Vamos ao código</vt:lpstr>
      <vt:lpstr>Definindo variáveis</vt:lpstr>
      <vt:lpstr>Conectando ao servidor</vt:lpstr>
      <vt:lpstr>Enviando dados ao servidor</vt:lpstr>
      <vt:lpstr>Configurando o código</vt:lpstr>
      <vt:lpstr>Inicializando o Loop</vt:lpstr>
      <vt:lpstr>Construindo o site</vt:lpstr>
      <vt:lpstr>Ações do Site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</dc:title>
  <dc:creator>lidia gianne</dc:creator>
  <cp:lastModifiedBy>lidia gianne</cp:lastModifiedBy>
  <cp:revision>14</cp:revision>
  <dcterms:created xsi:type="dcterms:W3CDTF">2018-04-18T00:30:28Z</dcterms:created>
  <dcterms:modified xsi:type="dcterms:W3CDTF">2018-05-01T04:05:12Z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