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C7F62-6040-457E-970E-8BC50740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183CF1-9C23-40C0-9A80-E3800D619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AAF77-03D1-4B92-8780-51C6C3BD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4F2B8-BFA7-4CB8-B768-E9F71C1E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7517C4-47B5-4EE4-948F-FC3D60B3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90FC0-BCF9-43B5-8880-34B9138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61031-E919-4B8B-ACAC-5F2D0CF5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AD32B-F88D-4381-B7D5-AC011828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AEDCF-7649-4FDC-8421-6EEF56C2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563AF-7F32-4C07-9F6D-880E2A5E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69EA20-AFB2-421B-AC7A-BE3EE67D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3DEE61-D2F4-47D8-8FAD-12E4ABA2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529B-B581-4D42-83E5-18FF9B17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C2A3A-BEF1-4D81-9B56-19576E8D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87976-E0C6-46D1-9CB1-D87F37EE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F82-A92A-479F-9CB1-D4BE13F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72AA4-6951-42CA-B295-118C3D9B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814B5-FB5B-4510-9957-C6187F9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7D704-EEA2-4939-BEFC-FC448D08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D49D7-1287-45BD-84BC-5B364D19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C50B2-E413-4878-98D5-AA7FB232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69A7EF-F1AE-484A-9A64-2A1DF5FB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BC7DA-7176-4488-A724-5898B49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083C5-B86F-48D5-9021-90D6017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81068-93CA-4866-97EB-33000069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01307-AD6E-4E35-A20E-1BF36568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0321F-FD39-4A98-B52C-2CB7D528D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8FC8BC-C117-4BFE-A77D-1ABEC518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75930-530D-412C-ADF2-34F54652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F2F518-E3B9-4134-90DE-B61B220C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2925B-3EEF-4219-9CC0-8EE5DA6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D621C-6751-4DFD-8D43-0DA02652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8CF0A8-6FB2-443B-B844-4188103C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AB5EEF-4976-447A-9B3B-310EFE8F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373E14-39BA-44D2-B5C6-EA7F99C4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830E15-B1D3-4038-9C92-12A669E69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4D60E0-CAD2-48CF-B255-1469B785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DF6BE9-7570-4BF4-9656-AEEEDB60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9D80E6-C37D-41C9-9BEC-0163A018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CFE1-2CAF-4BE2-BAF5-50B1DE65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107357-8D35-4C3A-BBE9-94ED3E9D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0BD92E-ECEB-46B8-99D5-836B007E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680CDA-8EF5-4C75-A8AB-570DBF7A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2C38C3-2376-46A7-A57E-C75D569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4DD86-49DF-4253-892C-874428B5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5A1A6-7B63-474B-B3DD-5DEDA64B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C62AA-235E-403F-BED0-AEF61A45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DE555-F3A6-45FE-80CA-F6D87604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48D981-7CC8-4B51-9F5A-D08C1AB8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6A4F-4E15-43D3-BD80-9F0B801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87EA2-41EB-4E2A-B384-2E580AE1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C2690D-CFC8-4190-B243-D4721DCD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FE1A5-E81E-4563-B28D-4A23A6B1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CC2416-667B-41F8-9D83-48E1CB51E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C736E0-B648-4043-84B1-86C4353B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95EC62-E0B0-4F40-819D-3E2D2032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FBA0D-B021-4C4B-98CD-0BD6FB8D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5A34F-4C70-4B32-A8CC-56FA0EF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1F33D-5734-4A39-8A14-37EBC991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B4C5C-CF24-4402-A2B6-B4B2EE6F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6D99A6-0AFF-4AB1-8974-9EEE8EB0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F19F-A387-4ED4-906B-22A224840C32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DAE08-E389-4722-AF7E-3894C0AD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5FBEC-331F-4240-A61E-068EFB74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9592-2C2B-4315-916F-FBFB7C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9A44F-D079-485F-877D-6AB9EBB9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76" y="4800000"/>
            <a:ext cx="10214919" cy="88410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Intelligent Presentation Generator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82AFF8-0D62-47B2-911A-B4DDEAF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5" y="751702"/>
            <a:ext cx="3072714" cy="30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E769E-5A6F-4525-9A6D-7958C73F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54288" cy="654908"/>
          </a:xfrm>
        </p:spPr>
        <p:txBody>
          <a:bodyPr/>
          <a:lstStyle/>
          <a:p>
            <a:r>
              <a:rPr lang="ru-RU" dirty="0"/>
              <a:t>Создатели и их задачи.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F5D9A-B9AE-4F09-99B0-A60DE3B3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80519"/>
            <a:ext cx="11029646" cy="50312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Киселев Никита</a:t>
            </a:r>
          </a:p>
          <a:p>
            <a:r>
              <a:rPr lang="ru-RU" dirty="0"/>
              <a:t>Выделение основных тем с помощью машинного обучения и создание презентации.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Дорин Даниил</a:t>
            </a:r>
          </a:p>
          <a:p>
            <a:r>
              <a:rPr lang="ru-RU" dirty="0"/>
              <a:t>Графический интерфейс.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Никитина Мария</a:t>
            </a:r>
          </a:p>
          <a:p>
            <a:r>
              <a:rPr lang="ru-RU" dirty="0"/>
              <a:t>Поиск данных для обучения программы и создание презентации с «нуля».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Котцова Лидия</a:t>
            </a:r>
          </a:p>
          <a:p>
            <a:r>
              <a:rPr lang="ru-RU" dirty="0"/>
              <a:t>Иллюстрирование текста на слайдах.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A87FCB-CD50-4179-BCBF-15F439C2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91" y="4215729"/>
            <a:ext cx="349026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5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BBC19-CC23-4946-9306-D9F6EF84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06007" cy="704335"/>
          </a:xfrm>
        </p:spPr>
        <p:txBody>
          <a:bodyPr/>
          <a:lstStyle/>
          <a:p>
            <a:r>
              <a:rPr lang="ru-RU" dirty="0"/>
              <a:t>Общая идея проекта.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245425-A6CF-4270-8129-242BC0ECE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65188"/>
            <a:ext cx="8065315" cy="4613189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+mj-lt"/>
              </a:rPr>
              <a:t>Перед пользователем стоит задача создания презентации в краткие сроки. Программа позволяет сэкономить большое количество времени и автоматизировать указанный процесс.</a:t>
            </a:r>
            <a:endParaRPr lang="en-US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С помощью пользовательского интерфейса имеется возможность указания источника (печатный ввод или текстовый файл). Затем, в зависимости от программного обеспечения пользователя, выбирается способ генерации презентации — L</a:t>
            </a:r>
            <a:r>
              <a:rPr lang="en-US" sz="2400" dirty="0">
                <a:latin typeface="+mj-lt"/>
              </a:rPr>
              <a:t>a</a:t>
            </a:r>
            <a:r>
              <a:rPr lang="ru-RU" sz="2400" dirty="0">
                <a:latin typeface="+mj-lt"/>
              </a:rPr>
              <a:t>T</a:t>
            </a:r>
            <a:r>
              <a:rPr lang="en-US" sz="2400" dirty="0">
                <a:latin typeface="+mj-lt"/>
              </a:rPr>
              <a:t>e</a:t>
            </a:r>
            <a:r>
              <a:rPr lang="ru-RU" sz="2400" dirty="0">
                <a:latin typeface="+mj-lt"/>
              </a:rPr>
              <a:t>X / внутренним интерфейсом приложения.</a:t>
            </a:r>
            <a:endParaRPr lang="en-US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 На выходе пользователь получает готовую презентацию, каждый слайд которой соответствует некоторой теме, выделенной в текстовом файле с помощью машинного обучения.</a:t>
            </a:r>
            <a:endParaRPr lang="en-US" sz="24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E0AE45-3CAA-4432-B2A7-3DA6C87F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346" y="4035402"/>
            <a:ext cx="224809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D04B-57B3-4281-B454-14BA9C00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22482" cy="918519"/>
          </a:xfrm>
        </p:spPr>
        <p:txBody>
          <a:bodyPr/>
          <a:lstStyle/>
          <a:p>
            <a:r>
              <a:rPr lang="ru-RU" dirty="0"/>
              <a:t>Цели проекта.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2CBA4-6D88-44D7-9C0D-0F4F625A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4702"/>
            <a:ext cx="10619044" cy="450609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/>
              <a:t>Сформировать умение работать с информацией.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Сформировать навыки совместной работы и делового общения в группе.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Сформировать навыки самостоятельной исследовательской деятельности.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Сформировать умения проводить исследования.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Создать действительно востребованный продукт.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CB41C1-F057-4BC6-BEAC-70DB30D8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57" y="3606916"/>
            <a:ext cx="1928027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4EB9D-36D6-4116-8E10-125980FD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165963" cy="778476"/>
          </a:xfrm>
        </p:spPr>
        <p:txBody>
          <a:bodyPr/>
          <a:lstStyle/>
          <a:p>
            <a:r>
              <a:rPr lang="ru-RU" dirty="0"/>
              <a:t>Графика.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CA4371-5C41-4404-AA91-F4063446D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4529"/>
            <a:ext cx="10487239" cy="5346357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CA451C-CC76-4172-B960-90A9D7DC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4" y="2085113"/>
            <a:ext cx="4805822" cy="36063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D899FE-F36F-4B41-AB72-D8AA84C6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6" y="2085113"/>
            <a:ext cx="4789255" cy="36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AF546-01B4-4E95-88B7-B587C212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ru-RU" dirty="0"/>
              <a:t>Пример работы программы.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BC357-1773-46B1-B2AF-E0B2AA70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8486"/>
            <a:ext cx="3724892" cy="2784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2B7F00-BE0B-4AF4-8EF0-CC3224469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7" y="1392196"/>
            <a:ext cx="6325148" cy="1600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A17E36-0932-4193-8F6A-301232D5F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94" y="4709639"/>
            <a:ext cx="6553768" cy="17832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B9FBA0-8982-4C41-9693-E3E95C8D7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30" y="1392197"/>
            <a:ext cx="3720732" cy="27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A00E3-14EA-41BD-AD53-431DB90F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9665"/>
          </a:xfrm>
        </p:spPr>
        <p:txBody>
          <a:bodyPr/>
          <a:lstStyle/>
          <a:p>
            <a:r>
              <a:rPr lang="ru-RU" dirty="0"/>
              <a:t>Описание реализации кода.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2E77F-AD44-42EF-B727-BB53E51EF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878227"/>
            <a:ext cx="10421337" cy="44566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работы: </a:t>
            </a:r>
            <a:r>
              <a:rPr lang="en-US" dirty="0"/>
              <a:t>OS Windows, QT5, Python (numpy, scipy, gensim, nltk, pymystem3, os, sys, bing image downloader, tkinker, threading, fpdf), C++ (iostream, fstream, string, Windows.h, SDL);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 работы с проектом: </a:t>
            </a:r>
            <a:r>
              <a:rPr lang="en-US" dirty="0"/>
              <a:t>Visual Studio, QtCreator, Jupyter, Google Colab;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 проектирования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en-US" dirty="0"/>
              <a:t>Qt-Designer;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Документационный комплекс: </a:t>
            </a:r>
            <a:r>
              <a:rPr lang="en-US" dirty="0"/>
              <a:t>LaTeX, Microsoft Office;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контроля версий: </a:t>
            </a:r>
            <a:r>
              <a:rPr lang="en-US" dirty="0"/>
              <a:t>GitHub.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3C28B-547B-49CA-8A61-20D8ABFE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89" y="4093056"/>
            <a:ext cx="2272193" cy="21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4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0C16F-8EF6-48A3-9CC7-DC278887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A389E-C443-4935-A7C6-FC5F5B5D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2" y="3889086"/>
            <a:ext cx="265199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33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268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Intelligent Presentation Generator</vt:lpstr>
      <vt:lpstr>Создатели и их задачи.</vt:lpstr>
      <vt:lpstr>Общая идея проекта.</vt:lpstr>
      <vt:lpstr>Цели проекта.</vt:lpstr>
      <vt:lpstr>Графика.</vt:lpstr>
      <vt:lpstr>Пример работы программы.</vt:lpstr>
      <vt:lpstr>Описание реализации кода.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Presentation Generator</dc:title>
  <dc:creator>User</dc:creator>
  <cp:lastModifiedBy>User</cp:lastModifiedBy>
  <cp:revision>13</cp:revision>
  <dcterms:created xsi:type="dcterms:W3CDTF">2022-05-12T16:25:07Z</dcterms:created>
  <dcterms:modified xsi:type="dcterms:W3CDTF">2022-05-13T10:37:00Z</dcterms:modified>
</cp:coreProperties>
</file>