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102"/>
    <a:srgbClr val="323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8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9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3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2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3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4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17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9846-A094-48C1-B299-8D629E335865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680F-6D35-4585-A77B-BEAC450EF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arthur_benjamin_s_formula_for_changing_math_education/transcript?language=pt-br#t-891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Estatística de dados com Python</a:t>
            </a:r>
          </a:p>
        </p:txBody>
      </p:sp>
    </p:spTree>
    <p:extLst>
      <p:ext uri="{BB962C8B-B14F-4D97-AF65-F5344CB8AC3E}">
        <p14:creationId xmlns:p14="http://schemas.microsoft.com/office/powerpoint/2010/main" val="349095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Ciência que estuda a frequência da ocorrência de eventos</a:t>
            </a:r>
          </a:p>
          <a:p>
            <a:endParaRPr lang="pt-BR" dirty="0"/>
          </a:p>
          <a:p>
            <a:r>
              <a:rPr lang="pt-BR" dirty="0"/>
              <a:t>Analisa incertezas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Auxilia no processo de tomada de decisão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1270686" y="4628216"/>
            <a:ext cx="9650627" cy="1408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“</a:t>
            </a:r>
            <a:r>
              <a:rPr lang="pt-BR" i="1" dirty="0"/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pt-BR" dirty="0"/>
              <a:t> ” </a:t>
            </a:r>
          </a:p>
          <a:p>
            <a:r>
              <a:rPr lang="pt-BR" dirty="0"/>
              <a:t>	– Arthur Benjamin, durante o TED Talk </a:t>
            </a:r>
            <a:r>
              <a:rPr lang="pt-BR" dirty="0">
                <a:hlinkClick r:id="rId2"/>
              </a:rPr>
              <a:t>Ensinem estatística antes de cálculo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15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Python?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Diversas bibliotecas voltadas para uso científico</a:t>
            </a:r>
          </a:p>
          <a:p>
            <a:endParaRPr lang="pt-BR" dirty="0"/>
          </a:p>
          <a:p>
            <a:r>
              <a:rPr lang="pt-BR" dirty="0"/>
              <a:t>Open source</a:t>
            </a:r>
          </a:p>
          <a:p>
            <a:endParaRPr lang="pt-BR" dirty="0"/>
          </a:p>
          <a:p>
            <a:r>
              <a:rPr lang="pt-BR" dirty="0"/>
              <a:t>Comunidade extremamente ativa</a:t>
            </a:r>
          </a:p>
          <a:p>
            <a:endParaRPr lang="pt-BR" dirty="0"/>
          </a:p>
          <a:p>
            <a:r>
              <a:rPr lang="pt-BR" dirty="0"/>
              <a:t>Legibilidade FTW!</a:t>
            </a:r>
          </a:p>
        </p:txBody>
      </p:sp>
    </p:spTree>
    <p:extLst>
      <p:ext uri="{BB962C8B-B14F-4D97-AF65-F5344CB8AC3E}">
        <p14:creationId xmlns:p14="http://schemas.microsoft.com/office/powerpoint/2010/main" val="20394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das frequências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Frequência absoluta: número de vezes que um determinado evento ocorreu em um experimento</a:t>
            </a:r>
          </a:p>
          <a:p>
            <a:endParaRPr lang="pt-BR" dirty="0"/>
          </a:p>
          <a:p>
            <a:r>
              <a:rPr lang="pt-BR" dirty="0"/>
              <a:t>Espaço amostral (ou universo de estudo): conjunto de todos os resultados possíveis do experimento</a:t>
            </a:r>
          </a:p>
        </p:txBody>
      </p:sp>
    </p:spTree>
    <p:extLst>
      <p:ext uri="{BB962C8B-B14F-4D97-AF65-F5344CB8AC3E}">
        <p14:creationId xmlns:p14="http://schemas.microsoft.com/office/powerpoint/2010/main" val="20633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das frequências 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19" y="1427751"/>
            <a:ext cx="3826852" cy="49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3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das frequências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arquivo = </a:t>
            </a:r>
            <a:r>
              <a:rPr lang="pt-BR" dirty="0">
                <a:solidFill>
                  <a:srgbClr val="A01102"/>
                </a:solidFill>
                <a:latin typeface="Lucida Console" panose="020B0609040504020204" pitchFamily="49" charset="0"/>
              </a:rPr>
              <a:t>‘pokemons.txt’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conteudo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open</a:t>
            </a:r>
            <a:r>
              <a:rPr lang="pt-BR" dirty="0">
                <a:latin typeface="Lucida Console" panose="020B0609040504020204" pitchFamily="49" charset="0"/>
              </a:rPr>
              <a:t>(arquivo)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pokemons = conteudo.read()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counteudo.close()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pt-BR" dirty="0">
                <a:latin typeface="Lucida Console" panose="020B0609040504020204" pitchFamily="49" charset="0"/>
              </a:rPr>
              <a:t>(pokemons)</a:t>
            </a:r>
          </a:p>
          <a:p>
            <a:pPr marL="0" indent="0">
              <a:buNone/>
            </a:pP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lista_pokemons = str.split(pokemons)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np_pokemons = np.array(lista_pokemons)</a:t>
            </a:r>
          </a:p>
          <a:p>
            <a:pPr marL="0" indent="0">
              <a:buNone/>
            </a:pPr>
            <a:endParaRPr lang="pt-B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das frequências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import </a:t>
            </a:r>
            <a:r>
              <a:rPr lang="en-US" dirty="0">
                <a:solidFill>
                  <a:srgbClr val="3237F6"/>
                </a:solidFill>
                <a:latin typeface="Lucida Console" panose="020B0609040504020204" pitchFamily="49" charset="0"/>
              </a:rPr>
              <a:t>numpy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as </a:t>
            </a:r>
            <a:r>
              <a:rPr lang="en-US" dirty="0">
                <a:solidFill>
                  <a:srgbClr val="3237F6"/>
                </a:solidFill>
                <a:latin typeface="Lucida Console" panose="020B0609040504020204" pitchFamily="49" charset="0"/>
              </a:rPr>
              <a:t>np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from </a:t>
            </a:r>
            <a:r>
              <a:rPr lang="en-US" dirty="0">
                <a:solidFill>
                  <a:srgbClr val="3237F6"/>
                </a:solidFill>
                <a:latin typeface="Lucida Console" panose="020B0609040504020204" pitchFamily="49" charset="0"/>
              </a:rPr>
              <a:t>scipy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import </a:t>
            </a:r>
            <a:r>
              <a:rPr lang="en-US" dirty="0">
                <a:latin typeface="Lucida Console" panose="020B0609040504020204" pitchFamily="49" charset="0"/>
              </a:rPr>
              <a:t>stats</a:t>
            </a:r>
          </a:p>
          <a:p>
            <a:pPr marL="0" indent="0">
              <a:buNone/>
            </a:pP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frequencias = stats.itemfreq(lista_pokemons)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pt-BR" dirty="0">
                <a:latin typeface="Lucida Console" panose="020B0609040504020204" pitchFamily="49" charset="0"/>
              </a:rPr>
              <a:t>(frequencias)</a:t>
            </a:r>
          </a:p>
        </p:txBody>
      </p:sp>
    </p:spTree>
    <p:extLst>
      <p:ext uri="{BB962C8B-B14F-4D97-AF65-F5344CB8AC3E}">
        <p14:creationId xmlns:p14="http://schemas.microsoft.com/office/powerpoint/2010/main" val="1934281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</TotalTime>
  <Words>138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Tema do Office</vt:lpstr>
      <vt:lpstr>Análise Estatística de dados com Python</vt:lpstr>
      <vt:lpstr>Estatística</vt:lpstr>
      <vt:lpstr>Por que Python?</vt:lpstr>
      <vt:lpstr>Estudo das frequências </vt:lpstr>
      <vt:lpstr>Estudo das frequências </vt:lpstr>
      <vt:lpstr>Estudo das frequências </vt:lpstr>
      <vt:lpstr>Estudo das frequências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Estatística de dados com Python</dc:title>
  <dc:creator>Lidiane Taquehara</dc:creator>
  <cp:lastModifiedBy>Lidiane Taquehara</cp:lastModifiedBy>
  <cp:revision>13</cp:revision>
  <dcterms:created xsi:type="dcterms:W3CDTF">2016-08-15T00:25:58Z</dcterms:created>
  <dcterms:modified xsi:type="dcterms:W3CDTF">2016-08-15T03:07:26Z</dcterms:modified>
</cp:coreProperties>
</file>