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Há algumas pequenas diferenças ao ler um arquivo de uma url. Para isto, precisaremos utilizar o pacote urllib.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print(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pokemons)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b'Pidgeotto\r\nPidgey\r\nPidgey\r\nPidgey\r\nPidgey\r\nPidgey\r\nPoliwag\r\nRapidash\r\nRattata\r\nRattata\r\nSandshrew\r\nSandshrew'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Por que temos estes caracteres “sobrando” em nossos dados? Os dados são retornados em bytes. Para receber uma string, devemos chamar o método decode() na leitura do arquivo, passando como parâmetro a codificação Unicode.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Corrigindo o código anterior: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r>
              <a:rPr b="1" lang="en-US" sz="2800">
                <a:solidFill>
                  <a:srgbClr val="000000"/>
                </a:solidFill>
                <a:latin typeface="Lucida Console"/>
              </a:rPr>
              <a:t>.decode('UTF-8')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arquivo.close()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Imprima na tela o conteúdo da variável pokemons.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temos uma string contendo os nomes de todos os pokémons capturados.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Para analisá-los, precisamos de uma forma de diferenciar cada um deles individualmente.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 método .split()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Quando chamamos o método .split() em uma string, recebemos uma lista de palavras que podem ser acessadas por índices sequenciais (começando em 0).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linguagens = 'Python Java C PHP'.split()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print(linguagens[0])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'Python'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print(linguagens[1])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'Java'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print(linguagens[2])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'C'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print(linguagens[3])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'PHP'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Divida o conteúdo da variável pokemon em uma lista de palavras e armazene o conteúdo em uma nova variável chamada lista_de_pokemons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Acesse 5 valores da lista de forma individual utilizando os indíces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 nossos dados estão organizados, podemos começar a analisá-los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Trabalharemos com dois pacotes muito utilizados: NumPy e SciPy.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Conforme vimos anteriormente, a moda corresponde ao valor que ocorre com maior frequência em um conjunto.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Para obter a moda, podemos utilizar o método stats.mode(), fornecido pelo pacote SciPy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from scipy import stats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numeros = [20, 20, 1000, 50, 20, 1000]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ModeResult(mode=array([20]), count=array([3]))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520" cy="247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Ciência que estuda a frequência da ocorrência de eventos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Analisa incertezas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Auxilia no processo de tomada de decisão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1270800" y="4628160"/>
            <a:ext cx="9649440" cy="140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i="1" lang="en-US">
                <a:solidFill>
                  <a:srgbClr val="000000"/>
                </a:solidFill>
                <a:latin typeface="Calibri"/>
              </a:rPr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en-US">
                <a:solidFill>
                  <a:srgbClr val="000000"/>
                </a:solidFill>
                <a:latin typeface="Calibri"/>
              </a:rPr>
              <a:t> 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– </a:t>
            </a:r>
            <a:r>
              <a:rPr lang="en-US">
                <a:solidFill>
                  <a:srgbClr val="000000"/>
                </a:solidFill>
                <a:latin typeface="Calibri"/>
              </a:rPr>
              <a:t>Arthur Benjamin, durante o TED Talk </a:t>
            </a:r>
            <a:r>
              <a:rPr lang="en-US" u="sng">
                <a:solidFill>
                  <a:srgbClr val="0563c1"/>
                </a:solidFill>
                <a:latin typeface="Calibri"/>
              </a:rPr>
              <a:t>Ensinem estatística antes de cálculo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array([20])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stats.mode(numeros)[0][0]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20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Diversas (e poderosas!) bibliotecas voltadas para uso científico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Comunidade extremamente ativa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Legibilidade FTW!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Espaço amostral (ou universo de estudo): conjunto de todos os resultados possíveis do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Moda: o valor que ocorre com maior frequência no conjunto.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5960" y="1427760"/>
            <a:ext cx="3825720" cy="491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Chamaremos a função open() para abrir o arquivo desejado e armazená-lo em uma variável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 = </a:t>
            </a:r>
            <a:r>
              <a:rPr lang="en-US" sz="2800">
                <a:solidFill>
                  <a:srgbClr val="548235"/>
                </a:solidFill>
                <a:latin typeface="Lucida Console"/>
              </a:rPr>
              <a:t>open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>
                <a:solidFill>
                  <a:srgbClr val="a01102"/>
                </a:solidFill>
                <a:latin typeface="Lucida Console"/>
              </a:rPr>
              <a:t>‘nome_do_arquivo.txt’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print(arquivo)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&lt;_io.TextIOWrapper name='pokemons.txt' mode='r' encoding='UTF-8'&gt;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queremos extrair os dados contidos no arquivo, correto?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dados = conteudo.read()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arquivo.close()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print(dados)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Blá blá blá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Crie um arquivo 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o que quiser nele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- Salve na pasta do seu projeto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um programa que faça a leitura do arquivo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Agora voltaremos aos nossos pokémons.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Acesse o endereço abaixo para obter a lista dos pokémons capturados no jogo: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Lucida Console"/>
              </a:rPr>
              <a:t>https://raw.githubusercontent.com/lidimayra/basic-stats/master/frequencies/pokemons.txt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