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70" r:id="rId11"/>
    <p:sldId id="269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6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0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8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0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7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31D2-F27B-43DD-BAF1-12A92B396A32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F224-A650-464C-81CC-B263813A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5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77099"/>
            <a:ext cx="10515600" cy="3067646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print(“Olá!”)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Olá!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mensagem = “Olá Mundo!”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print(mensagem)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Olá Mundo!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606376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Para exibir um dado na tela, chamamos o comando </a:t>
            </a:r>
            <a:r>
              <a:rPr lang="pt-BR" sz="2400" dirty="0">
                <a:latin typeface="Lucida Sans Typewriter" panose="020B0509030504030204" pitchFamily="49" charset="0"/>
              </a:rPr>
              <a:t>print()</a:t>
            </a:r>
            <a:r>
              <a:rPr lang="pt-BR" sz="2400" dirty="0">
                <a:latin typeface="+mj-lt"/>
              </a:rPr>
              <a:t> passando o valor desejado entre parênteses!</a:t>
            </a:r>
          </a:p>
        </p:txBody>
      </p:sp>
    </p:spTree>
    <p:extLst>
      <p:ext uri="{BB962C8B-B14F-4D97-AF65-F5344CB8AC3E}">
        <p14:creationId xmlns:p14="http://schemas.microsoft.com/office/powerpoint/2010/main" val="246872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#TODO – blocos, </a:t>
            </a:r>
            <a:r>
              <a:rPr lang="pt-BR" dirty="0" err="1"/>
              <a:t>indentação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2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594017"/>
            <a:ext cx="10515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Quando queremos percorrer uma lista podemos usar o laço </a:t>
            </a:r>
            <a:r>
              <a:rPr lang="pt-BR" sz="2400" b="1" dirty="0">
                <a:latin typeface="+mj-lt"/>
              </a:rPr>
              <a:t>for</a:t>
            </a:r>
            <a:r>
              <a:rPr lang="pt-BR" sz="2400" dirty="0">
                <a:latin typeface="+mj-lt"/>
              </a:rPr>
              <a:t>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60088"/>
            <a:ext cx="10515600" cy="355536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frutas = [‘morango’, ‘banana’, ‘laranja’]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for f in frutas: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...		print(f)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morango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banana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laranja</a:t>
            </a:r>
          </a:p>
        </p:txBody>
      </p:sp>
    </p:spTree>
    <p:extLst>
      <p:ext uri="{BB962C8B-B14F-4D97-AF65-F5344CB8AC3E}">
        <p14:creationId xmlns:p14="http://schemas.microsoft.com/office/powerpoint/2010/main" val="37874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779368"/>
            <a:ext cx="9504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Exiba os nomes contidos em </a:t>
            </a:r>
            <a:r>
              <a:rPr lang="pt-BR" sz="2400" b="1" dirty="0">
                <a:latin typeface="+mj-lt"/>
              </a:rPr>
              <a:t>lista_nomes</a:t>
            </a:r>
            <a:r>
              <a:rPr lang="pt-BR" sz="2400" dirty="0">
                <a:latin typeface="+mj-lt"/>
              </a:rPr>
              <a:t> utilizando o laço </a:t>
            </a:r>
            <a:r>
              <a:rPr lang="pt-BR" sz="2400" b="1" dirty="0">
                <a:latin typeface="+mj-lt"/>
              </a:rPr>
              <a:t>for</a:t>
            </a:r>
            <a:r>
              <a:rPr lang="pt-BR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44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Universo Amostral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779368"/>
            <a:ext cx="9504405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Em Estatística, é chamado de Universo Amostral o total do conjunto de dados utilizados para um determinado estudo.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No nosso conjunto de frutas, por exemplo, temos um Universo Amostral igual a 3.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Escreva um programa que calcule qual o Universo Amostral considerando os dados presentes no arquivo </a:t>
            </a:r>
            <a:r>
              <a:rPr lang="pt-BR" sz="2400" b="1" dirty="0">
                <a:latin typeface="+mj-lt"/>
              </a:rPr>
              <a:t>nome.txt</a:t>
            </a:r>
            <a:r>
              <a:rPr lang="pt-BR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Universo Amostral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31040"/>
            <a:ext cx="10515600" cy="355536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cont = 0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for nome in lista_nomes: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...		cont += 1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</a:t>
            </a:r>
            <a:r>
              <a:rPr lang="pt-BR" dirty="0" err="1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cont</a:t>
            </a: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4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Universo Amostral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594017"/>
            <a:ext cx="10515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O exemplo anterior funciona corretamente. Porém, há uma maneira mais fácil de encontrar o resultado. As listas possuem o método </a:t>
            </a:r>
            <a:r>
              <a:rPr lang="pt-BR" sz="2400" dirty="0">
                <a:latin typeface="Lucida Sans Typewriter" panose="020B0509030504030204" pitchFamily="49" charset="0"/>
              </a:rPr>
              <a:t>len()</a:t>
            </a:r>
            <a:r>
              <a:rPr lang="pt-BR" sz="2400" dirty="0">
                <a:latin typeface="+mj-lt"/>
              </a:rPr>
              <a:t>, que permite calcular o seu tamanho.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52070"/>
            <a:ext cx="10515600" cy="1590636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frutas = [‘morango’, ‘banana’, ‘laranja’]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len(frutas)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217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arquivo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606376"/>
            <a:ext cx="10515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Agora iremos criar um arquivo de texto que possa ser lido pelo nosso programa.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Abra o bloco de notas e crie um arquivo contendo 5 nomes separados por espaço.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9" y="3126077"/>
            <a:ext cx="6002429" cy="269965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56837" y="3768629"/>
            <a:ext cx="276997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Salve este arquivo como </a:t>
            </a:r>
            <a:r>
              <a:rPr lang="pt-BR" sz="2400" b="1" dirty="0">
                <a:latin typeface="+mj-lt"/>
              </a:rPr>
              <a:t>nomes.txt</a:t>
            </a:r>
          </a:p>
        </p:txBody>
      </p:sp>
    </p:spTree>
    <p:extLst>
      <p:ext uri="{BB962C8B-B14F-4D97-AF65-F5344CB8AC3E}">
        <p14:creationId xmlns:p14="http://schemas.microsoft.com/office/powerpoint/2010/main" val="7679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arquivo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6086"/>
            <a:ext cx="10515600" cy="621009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conteudo = open(‘nomes.txt’)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2051221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Agora iremos abrir o arquivo chamando a função </a:t>
            </a:r>
            <a:r>
              <a:rPr lang="pt-BR" sz="2400" dirty="0">
                <a:latin typeface="Lucida Sans Typewriter" panose="020B0509030504030204" pitchFamily="49" charset="0"/>
              </a:rPr>
              <a:t>open()</a:t>
            </a:r>
            <a:r>
              <a:rPr lang="pt-BR" sz="2400" dirty="0">
                <a:latin typeface="+mj-lt"/>
              </a:rPr>
              <a:t> e armazena-lo em uma variável chamada </a:t>
            </a:r>
            <a:r>
              <a:rPr lang="pt-BR" sz="2400" dirty="0">
                <a:latin typeface="Lucida Sans Typewriter" panose="020B0509030504030204" pitchFamily="49" charset="0"/>
              </a:rPr>
              <a:t>conteudo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200" y="4242484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Feito isso, todo o conteudo contido no arquivo estará disponível na variável que criamos, possibilitando a sua leitura!</a:t>
            </a:r>
            <a:endParaRPr lang="pt-BR" sz="2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arquivo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6086"/>
            <a:ext cx="10515600" cy="131298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nomes = conteudo.read()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counteudo.close()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2051221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Para que possamos ler os dados, chamaremos o método </a:t>
            </a:r>
            <a:r>
              <a:rPr lang="pt-BR" sz="2400" dirty="0">
                <a:latin typeface="Lucida Sans Typewriter" panose="020B0509030504030204" pitchFamily="49" charset="0"/>
              </a:rPr>
              <a:t>read() </a:t>
            </a:r>
            <a:r>
              <a:rPr lang="pt-BR" sz="2400" dirty="0">
                <a:latin typeface="+mj-lt"/>
              </a:rPr>
              <a:t>e armazenaremos o seu valor em uma nova variável chamada </a:t>
            </a:r>
            <a:r>
              <a:rPr lang="pt-BR" sz="2400" dirty="0">
                <a:latin typeface="Lucida Sans Typewriter" panose="020B0509030504030204" pitchFamily="49" charset="0"/>
              </a:rPr>
              <a:t>nomes</a:t>
            </a:r>
            <a:r>
              <a:rPr lang="pt-BR" sz="2400" dirty="0">
                <a:latin typeface="+mj-lt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200" y="4810898"/>
            <a:ext cx="10515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Para conferir o resultado, exiba na tela o valor da variável </a:t>
            </a:r>
            <a:r>
              <a:rPr lang="pt-BR" sz="2400" dirty="0">
                <a:latin typeface="Lucida Sans Typewriter" panose="020B0509030504030204" pitchFamily="49" charset="0"/>
              </a:rPr>
              <a:t>nomes</a:t>
            </a:r>
            <a:r>
              <a:rPr lang="pt-BR" sz="2400" dirty="0">
                <a:latin typeface="+mj-lt"/>
              </a:rPr>
              <a:t>.</a:t>
            </a:r>
            <a:endParaRPr lang="pt-BR" sz="2400" dirty="0">
              <a:latin typeface="Lucida Sans Typewriter" panose="020B05090305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50228" y="3833188"/>
            <a:ext cx="3892378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Agora que já temos os dados que queremos, podemos fechar o arquivo!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5511114" y="407614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6086"/>
            <a:ext cx="10515600" cy="131298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type(nomes)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&lt;type ‘str’&gt;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2051221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Em Python, podemos verificar o tipo a que um dado pertence chamando o método </a:t>
            </a:r>
            <a:r>
              <a:rPr lang="pt-BR" sz="2400" dirty="0">
                <a:latin typeface="Lucida Sans Typewriter" panose="020B0509030504030204" pitchFamily="49" charset="0"/>
              </a:rPr>
              <a:t>type()</a:t>
            </a:r>
            <a:r>
              <a:rPr lang="pt-BR" sz="2400" dirty="0">
                <a:latin typeface="+mj-lt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200" y="4798541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E se quisermos saber quantos nomes temos dentro dessa string? Ou trabalhar com cada nome individualmente? É possível?</a:t>
            </a:r>
            <a:endParaRPr lang="pt-BR" sz="2400" dirty="0">
              <a:latin typeface="Lucida Sans Typewriter" panose="020B05090305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43850" y="3869800"/>
            <a:ext cx="3892378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str indica que o dado é uma string!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56454" y="403907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Lucida Sans Typewriter" panose="020B0509030504030204" pitchFamily="49" charset="0"/>
              </a:rPr>
              <a:t>.split()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6086"/>
            <a:ext cx="10515600" cy="1955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letras = “A B C”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letras.split()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[‘A’, ‘B’, ‘C’]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893135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Ao chamar o método </a:t>
            </a:r>
            <a:r>
              <a:rPr lang="pt-BR" sz="2400" dirty="0">
                <a:latin typeface="Lucida Sans Typewriter" panose="020B0509030504030204" pitchFamily="49" charset="0"/>
              </a:rPr>
              <a:t>split()</a:t>
            </a:r>
            <a:r>
              <a:rPr lang="pt-BR" sz="2400" dirty="0">
                <a:latin typeface="+mj-lt"/>
              </a:rPr>
              <a:t>, é possível obter uma </a:t>
            </a:r>
            <a:r>
              <a:rPr lang="pt-BR" sz="2400" b="1" dirty="0">
                <a:latin typeface="+mj-lt"/>
              </a:rPr>
              <a:t>lista</a:t>
            </a:r>
            <a:r>
              <a:rPr lang="pt-BR" sz="2400" dirty="0">
                <a:latin typeface="+mj-lt"/>
              </a:rPr>
              <a:t> dos elementos de uma string separados por espaço</a:t>
            </a:r>
          </a:p>
        </p:txBody>
      </p:sp>
    </p:spTree>
    <p:extLst>
      <p:ext uri="{BB962C8B-B14F-4D97-AF65-F5344CB8AC3E}">
        <p14:creationId xmlns:p14="http://schemas.microsoft.com/office/powerpoint/2010/main" val="230038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60088"/>
            <a:ext cx="10515600" cy="355536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frutas = [‘morango’, ‘banana’, ‘laranja’]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print(frutas[0])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morango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print(frutas[1])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banana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print(frutas[2])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laranja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594017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Lista é um tipo de dado em Python, que permite armazenar diferentes elementos e cada elemento é identificado por um índice</a:t>
            </a:r>
          </a:p>
        </p:txBody>
      </p:sp>
    </p:spTree>
    <p:extLst>
      <p:ext uri="{BB962C8B-B14F-4D97-AF65-F5344CB8AC3E}">
        <p14:creationId xmlns:p14="http://schemas.microsoft.com/office/powerpoint/2010/main" val="280400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594017"/>
            <a:ext cx="105156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Transforme o conteúdo da variável </a:t>
            </a:r>
            <a:r>
              <a:rPr lang="pt-BR" sz="2400" b="1" dirty="0">
                <a:latin typeface="+mj-lt"/>
              </a:rPr>
              <a:t>nomes</a:t>
            </a:r>
            <a:r>
              <a:rPr lang="pt-BR" sz="2400" dirty="0">
                <a:latin typeface="+mj-lt"/>
              </a:rPr>
              <a:t> em uma lista e armazene em uma variável chamada </a:t>
            </a:r>
            <a:r>
              <a:rPr lang="pt-BR" sz="2400" b="1" dirty="0">
                <a:latin typeface="+mj-lt"/>
              </a:rPr>
              <a:t>lista_nomes</a:t>
            </a:r>
            <a:r>
              <a:rPr lang="pt-BR" sz="2400" dirty="0">
                <a:latin typeface="+mj-lt"/>
              </a:rPr>
              <a:t>.</a:t>
            </a:r>
          </a:p>
          <a:p>
            <a:endParaRPr lang="pt-BR" sz="2400" dirty="0">
              <a:latin typeface="+mj-lt"/>
            </a:endParaRP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Exiba na tela cada um dos 5 nomes contidos na lista separadamente.</a:t>
            </a:r>
          </a:p>
        </p:txBody>
      </p:sp>
    </p:spTree>
    <p:extLst>
      <p:ext uri="{BB962C8B-B14F-4D97-AF65-F5344CB8AC3E}">
        <p14:creationId xmlns:p14="http://schemas.microsoft.com/office/powerpoint/2010/main" val="71082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594017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Quando queremos verificar se um valor está presente em uma lista, podemos utilizar o operador lógico </a:t>
            </a:r>
            <a:r>
              <a:rPr lang="pt-BR" sz="2400" b="1" dirty="0">
                <a:latin typeface="+mj-lt"/>
              </a:rPr>
              <a:t>in</a:t>
            </a:r>
            <a:r>
              <a:rPr lang="pt-BR" sz="2400" dirty="0">
                <a:latin typeface="+mj-lt"/>
              </a:rPr>
              <a:t>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60088"/>
            <a:ext cx="10515600" cy="355536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frutas = [‘morango’, ‘banana’, ‘laranja’]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“morango” in frutas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“uva” in frutas</a:t>
            </a:r>
          </a:p>
          <a:p>
            <a:pPr marL="0" indent="0">
              <a:buNone/>
            </a:pPr>
            <a:r>
              <a:rPr lang="pt-BR" dirty="0">
                <a:latin typeface="Lucida Sans Typewriter" panose="020B05090305040302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2655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585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Courier New</vt:lpstr>
      <vt:lpstr>Lucida Sans Typewriter</vt:lpstr>
      <vt:lpstr>Tema do Office</vt:lpstr>
      <vt:lpstr>Saída de dados</vt:lpstr>
      <vt:lpstr>Leitura de um arquivo</vt:lpstr>
      <vt:lpstr>Leitura de um arquivo</vt:lpstr>
      <vt:lpstr>Leitura de um arquivo</vt:lpstr>
      <vt:lpstr>String</vt:lpstr>
      <vt:lpstr>.split()</vt:lpstr>
      <vt:lpstr>Listas</vt:lpstr>
      <vt:lpstr>Listas</vt:lpstr>
      <vt:lpstr>Listas</vt:lpstr>
      <vt:lpstr>#TODO – blocos, indentação</vt:lpstr>
      <vt:lpstr>Listas</vt:lpstr>
      <vt:lpstr>Listas</vt:lpstr>
      <vt:lpstr>Universo Amostral</vt:lpstr>
      <vt:lpstr>Universo Amostral</vt:lpstr>
      <vt:lpstr>Universo Amostral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Lidiane Taquehara</dc:creator>
  <cp:lastModifiedBy>Lidiane Taquehara</cp:lastModifiedBy>
  <cp:revision>23</cp:revision>
  <dcterms:created xsi:type="dcterms:W3CDTF">2016-05-30T02:18:26Z</dcterms:created>
  <dcterms:modified xsi:type="dcterms:W3CDTF">2016-05-30T05:11:02Z</dcterms:modified>
</cp:coreProperties>
</file>