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5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iwsearch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2514600" y="4572000"/>
            <a:ext cx="4343400" cy="2209800"/>
          </a:xfrm>
          <a:prstGeom prst="roundRect">
            <a:avLst>
              <a:gd name="adj" fmla="val 651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752600" y="3048000"/>
            <a:ext cx="64008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Web Search </a:t>
            </a:r>
            <a:r>
              <a:rPr lang="en-US" dirty="0" smtClean="0"/>
              <a:t>Interface /  Auto-completion Interface</a:t>
            </a:r>
          </a:p>
          <a:p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381000" y="3048000"/>
            <a:ext cx="990600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Crawler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Triplestore</a:t>
            </a:r>
            <a:r>
              <a:rPr lang="en-US" dirty="0" smtClean="0"/>
              <a:t> based search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3886200" y="5105400"/>
            <a:ext cx="1253548" cy="587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Triple 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4267200"/>
            <a:ext cx="1616212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SPARQL SELECT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RESTful</a:t>
            </a:r>
            <a:r>
              <a:rPr lang="en-US" dirty="0" smtClean="0"/>
              <a:t> WS)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295400"/>
            <a:ext cx="48500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 cases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List PML items by type (with </a:t>
            </a:r>
            <a:r>
              <a:rPr lang="en-US" sz="1400" dirty="0" err="1" smtClean="0"/>
              <a:t>regx</a:t>
            </a:r>
            <a:r>
              <a:rPr lang="en-US" sz="1400" dirty="0" smtClean="0"/>
              <a:t> expression)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1) give me a list of </a:t>
            </a:r>
            <a:r>
              <a:rPr lang="en-US" sz="1400" dirty="0" err="1" smtClean="0"/>
              <a:t>pml-p:formats</a:t>
            </a:r>
            <a:r>
              <a:rPr lang="en-US" sz="1400" dirty="0" smtClean="0"/>
              <a:t> available on the </a:t>
            </a:r>
            <a:r>
              <a:rPr lang="en-US" sz="1400" dirty="0" smtClean="0"/>
              <a:t>web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2) give me a list of all </a:t>
            </a:r>
            <a:r>
              <a:rPr lang="en-US" sz="1400" dirty="0" err="1" smtClean="0"/>
              <a:t>pml-p:formats</a:t>
            </a:r>
            <a:r>
              <a:rPr lang="en-US" sz="1400" dirty="0" smtClean="0"/>
              <a:t> that </a:t>
            </a:r>
            <a:r>
              <a:rPr lang="en-US" sz="1400" dirty="0" smtClean="0"/>
              <a:t>has “</a:t>
            </a:r>
            <a:r>
              <a:rPr lang="en-US" sz="1400" dirty="0" err="1" smtClean="0"/>
              <a:t>pdf</a:t>
            </a:r>
            <a:r>
              <a:rPr lang="en-US" sz="1400" dirty="0" smtClean="0"/>
              <a:t>” as substring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List recently update items`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0" y="1295400"/>
            <a:ext cx="1831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PML </a:t>
            </a:r>
            <a:r>
              <a:rPr lang="en-US" sz="1600" dirty="0" smtClean="0"/>
              <a:t>item Metadata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rdfs:label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dc:date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err="1" smtClean="0"/>
              <a:t>dc:identifier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smtClean="0"/>
              <a:t>*</a:t>
            </a:r>
            <a:r>
              <a:rPr lang="en-US" sz="1600" dirty="0" err="1" smtClean="0"/>
              <a:t>dc:description</a:t>
            </a:r>
            <a:endParaRPr lang="en-US" sz="1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055566" y="3505200"/>
            <a:ext cx="28880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User Query -&gt; SPARQL Query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2743200" y="5983069"/>
            <a:ext cx="148021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Fetch PML &amp;</a:t>
            </a:r>
          </a:p>
          <a:p>
            <a:pPr algn="ctr"/>
            <a:r>
              <a:rPr lang="en-US" dirty="0" smtClean="0"/>
              <a:t>gen metadata</a:t>
            </a:r>
            <a:endParaRPr lang="en-US" dirty="0" smtClean="0"/>
          </a:p>
        </p:txBody>
      </p:sp>
      <p:sp>
        <p:nvSpPr>
          <p:cNvPr id="22" name="Flowchart: Document 21"/>
          <p:cNvSpPr/>
          <p:nvPr/>
        </p:nvSpPr>
        <p:spPr>
          <a:xfrm>
            <a:off x="7467600" y="5257800"/>
            <a:ext cx="1041119" cy="802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PML</a:t>
            </a:r>
          </a:p>
          <a:p>
            <a:pPr algn="ctr"/>
            <a:r>
              <a:rPr lang="en-US" dirty="0" smtClean="0"/>
              <a:t>Ontology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152400" y="5181600"/>
            <a:ext cx="1446208" cy="91511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List of </a:t>
            </a:r>
          </a:p>
          <a:p>
            <a:pPr algn="ctr"/>
            <a:r>
              <a:rPr lang="en-US" dirty="0" smtClean="0"/>
              <a:t>PML URL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0" y="5983069"/>
            <a:ext cx="2058384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Load Ontology</a:t>
            </a:r>
          </a:p>
          <a:p>
            <a:pPr algn="ctr"/>
            <a:r>
              <a:rPr lang="en-US" dirty="0" smtClean="0"/>
              <a:t>Materialize subclass</a:t>
            </a:r>
          </a:p>
        </p:txBody>
      </p:sp>
      <p:cxnSp>
        <p:nvCxnSpPr>
          <p:cNvPr id="28" name="Elbow Connector 27"/>
          <p:cNvCxnSpPr>
            <a:stCxn id="19" idx="2"/>
            <a:endCxn id="23" idx="1"/>
          </p:cNvCxnSpPr>
          <p:nvPr/>
        </p:nvCxnSpPr>
        <p:spPr>
          <a:xfrm rot="16200000" flipH="1">
            <a:off x="323496" y="4515203"/>
            <a:ext cx="1219200" cy="1135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2"/>
            <a:endCxn id="16" idx="1"/>
          </p:cNvCxnSpPr>
          <p:nvPr/>
        </p:nvCxnSpPr>
        <p:spPr>
          <a:xfrm>
            <a:off x="1484219" y="5639157"/>
            <a:ext cx="1258981" cy="6670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2" idx="1"/>
            <a:endCxn id="25" idx="3"/>
          </p:cNvCxnSpPr>
          <p:nvPr/>
        </p:nvCxnSpPr>
        <p:spPr>
          <a:xfrm rot="10800000" flipV="1">
            <a:off x="6630384" y="5659099"/>
            <a:ext cx="837216" cy="6471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33400" y="3505200"/>
            <a:ext cx="68486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crawl</a:t>
            </a:r>
            <a:endParaRPr lang="en-US" dirty="0" smtClean="0"/>
          </a:p>
        </p:txBody>
      </p:sp>
      <p:cxnSp>
        <p:nvCxnSpPr>
          <p:cNvPr id="40" name="Shape 39"/>
          <p:cNvCxnSpPr>
            <a:stCxn id="16" idx="0"/>
            <a:endCxn id="6" idx="3"/>
          </p:cNvCxnSpPr>
          <p:nvPr/>
        </p:nvCxnSpPr>
        <p:spPr>
          <a:xfrm rot="5400000" flipH="1" flipV="1">
            <a:off x="3852914" y="5323010"/>
            <a:ext cx="290453" cy="10296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0"/>
            <a:endCxn id="6" idx="3"/>
          </p:cNvCxnSpPr>
          <p:nvPr/>
        </p:nvCxnSpPr>
        <p:spPr>
          <a:xfrm rot="16200000" flipV="1">
            <a:off x="4911857" y="5293734"/>
            <a:ext cx="290453" cy="10882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6" idx="1"/>
            <a:endCxn id="7" idx="2"/>
          </p:cNvCxnSpPr>
          <p:nvPr/>
        </p:nvCxnSpPr>
        <p:spPr>
          <a:xfrm rot="16200000" flipV="1">
            <a:off x="4393406" y="4985832"/>
            <a:ext cx="191869" cy="47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0"/>
            <a:endCxn id="15" idx="2"/>
          </p:cNvCxnSpPr>
          <p:nvPr/>
        </p:nvCxnSpPr>
        <p:spPr>
          <a:xfrm rot="5400000" flipH="1" flipV="1">
            <a:off x="4286310" y="4053928"/>
            <a:ext cx="392668" cy="33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94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iwsearch</vt:lpstr>
      <vt:lpstr>Triplestore based search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iwsearch</dc:title>
  <dc:creator>dingl</dc:creator>
  <cp:lastModifiedBy>dingl</cp:lastModifiedBy>
  <cp:revision>44</cp:revision>
  <dcterms:created xsi:type="dcterms:W3CDTF">2006-08-16T00:00:00Z</dcterms:created>
  <dcterms:modified xsi:type="dcterms:W3CDTF">2009-09-03T17:24:34Z</dcterms:modified>
</cp:coreProperties>
</file>