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805" autoAdjust="0"/>
  </p:normalViewPr>
  <p:slideViewPr>
    <p:cSldViewPr>
      <p:cViewPr varScale="1">
        <p:scale>
          <a:sx n="78" d="100"/>
          <a:sy n="78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1934-E54A-43FE-98BE-A1936D5CABCB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39E0-E731-4D88-A673-662A5C3A8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?domain ?p ?range (count(*) as ?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 {</a:t>
            </a:r>
          </a:p>
          <a:p>
            <a:r>
              <a:rPr lang="en-US" dirty="0" smtClean="0"/>
              <a:t>?s ?p ?o .</a:t>
            </a:r>
          </a:p>
          <a:p>
            <a:r>
              <a:rPr lang="en-US" dirty="0" smtClean="0"/>
              <a:t>?s a ?domain  .</a:t>
            </a:r>
          </a:p>
          <a:p>
            <a:r>
              <a:rPr lang="en-US" dirty="0" smtClean="0"/>
              <a:t>OPTIONAL {?o a ?range }.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group by ?domain ?p ?range</a:t>
            </a:r>
          </a:p>
          <a:p>
            <a:r>
              <a:rPr lang="en-US" smtClean="0"/>
              <a:t>order by ?domain ?p ?range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439E0-E731-4D88-A673-662A5C3A8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ISWC 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ISWC metadata schema (v20130523)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8722" y="4090987"/>
            <a:ext cx="1696298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foaf:Person</a:t>
            </a:r>
            <a:endParaRPr lang="en-US" sz="1400" b="1" dirty="0" smtClean="0"/>
          </a:p>
          <a:p>
            <a:r>
              <a:rPr lang="en-US" sz="1400" dirty="0" err="1" smtClean="0"/>
              <a:t>rdfs:label</a:t>
            </a:r>
            <a:r>
              <a:rPr lang="en-US" sz="1400" dirty="0" smtClean="0"/>
              <a:t>, </a:t>
            </a:r>
            <a:r>
              <a:rPr lang="en-US" sz="1400" dirty="0" err="1" smtClean="0"/>
              <a:t>foaf:name</a:t>
            </a:r>
            <a:endParaRPr lang="en-US" sz="1400" dirty="0"/>
          </a:p>
          <a:p>
            <a:r>
              <a:rPr lang="en-US" sz="1400" dirty="0" err="1" smtClean="0"/>
              <a:t>foaf:homepage</a:t>
            </a:r>
            <a:endParaRPr lang="en-US" sz="1400" dirty="0"/>
          </a:p>
          <a:p>
            <a:r>
              <a:rPr lang="en-US" sz="1400" dirty="0"/>
              <a:t>[-&gt;] </a:t>
            </a:r>
            <a:r>
              <a:rPr lang="en-US" sz="1400" dirty="0" err="1" smtClean="0"/>
              <a:t>foaf:made</a:t>
            </a:r>
            <a:endParaRPr lang="en-US" sz="1400" dirty="0"/>
          </a:p>
          <a:p>
            <a:r>
              <a:rPr lang="en-US" sz="1400" dirty="0" smtClean="0"/>
              <a:t>[-&gt;]</a:t>
            </a:r>
            <a:r>
              <a:rPr lang="en-US" sz="1400" dirty="0" err="1" smtClean="0"/>
              <a:t>swc:holdsRole</a:t>
            </a:r>
            <a:endParaRPr lang="en-US" sz="1400" dirty="0" smtClean="0"/>
          </a:p>
          <a:p>
            <a:r>
              <a:rPr lang="en-US" sz="1400" dirty="0"/>
              <a:t>[-&gt;] </a:t>
            </a:r>
            <a:r>
              <a:rPr lang="en-US" sz="1400" dirty="0" err="1" smtClean="0"/>
              <a:t>swrc:affiliation</a:t>
            </a:r>
            <a:endParaRPr lang="en-US" sz="1400" dirty="0" smtClean="0"/>
          </a:p>
          <a:p>
            <a:r>
              <a:rPr lang="en-US" sz="1400" dirty="0" smtClean="0"/>
              <a:t>*</a:t>
            </a:r>
            <a:r>
              <a:rPr lang="en-US" sz="1400" dirty="0" err="1" smtClean="0"/>
              <a:t>foaf:mbox</a:t>
            </a:r>
            <a:endParaRPr lang="en-US" sz="1400" dirty="0" smtClean="0"/>
          </a:p>
          <a:p>
            <a:r>
              <a:rPr lang="en-US" sz="1400" dirty="0" smtClean="0"/>
              <a:t>*</a:t>
            </a:r>
            <a:r>
              <a:rPr lang="en-US" sz="1400" dirty="0" err="1" smtClean="0"/>
              <a:t>x:country</a:t>
            </a:r>
            <a:endParaRPr lang="en-US" sz="1400" dirty="0" smtClean="0"/>
          </a:p>
          <a:p>
            <a:r>
              <a:rPr lang="en-US" sz="1400" dirty="0" smtClean="0"/>
              <a:t>*</a:t>
            </a:r>
            <a:r>
              <a:rPr lang="en-US" sz="1400" dirty="0" err="1" smtClean="0"/>
              <a:t>x:bio</a:t>
            </a:r>
            <a:endParaRPr lang="en-US" sz="1400" dirty="0" smtClean="0"/>
          </a:p>
          <a:p>
            <a:r>
              <a:rPr lang="en-US" sz="1400" dirty="0" smtClean="0"/>
              <a:t>*</a:t>
            </a:r>
            <a:r>
              <a:rPr lang="en-US" sz="1400" dirty="0" err="1" smtClean="0"/>
              <a:t>foaf:firstName</a:t>
            </a:r>
            <a:endParaRPr lang="en-US" sz="1400" dirty="0" smtClean="0"/>
          </a:p>
          <a:p>
            <a:r>
              <a:rPr lang="en-US" sz="1400" dirty="0" smtClean="0"/>
              <a:t>*</a:t>
            </a:r>
            <a:r>
              <a:rPr lang="en-US" sz="1400" dirty="0" err="1" smtClean="0"/>
              <a:t>foaf:lastName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826908"/>
            <a:ext cx="209294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swc:Role</a:t>
            </a:r>
            <a:r>
              <a:rPr lang="en-US" sz="1400" b="1" dirty="0" smtClean="0"/>
              <a:t> (and subclasses)</a:t>
            </a:r>
          </a:p>
          <a:p>
            <a:r>
              <a:rPr lang="en-US" sz="1400" dirty="0" err="1"/>
              <a:t>rdfs:label</a:t>
            </a:r>
            <a:endParaRPr lang="en-US" sz="1400" dirty="0"/>
          </a:p>
          <a:p>
            <a:r>
              <a:rPr lang="en-US" sz="1400" dirty="0" smtClean="0"/>
              <a:t>[-&gt;]</a:t>
            </a:r>
            <a:r>
              <a:rPr lang="en-US" sz="1400" dirty="0" err="1" smtClean="0"/>
              <a:t>swc:isRoleAt</a:t>
            </a:r>
            <a:endParaRPr lang="en-US" sz="1400" dirty="0" smtClean="0"/>
          </a:p>
          <a:p>
            <a:r>
              <a:rPr lang="en-US" sz="1400" dirty="0"/>
              <a:t>[-&gt;]</a:t>
            </a:r>
            <a:r>
              <a:rPr lang="en-US" sz="1400" dirty="0" err="1" smtClean="0"/>
              <a:t>swc:heldBy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8612" y="4425020"/>
            <a:ext cx="169629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foaf:Organization</a:t>
            </a:r>
            <a:endParaRPr lang="en-US" sz="1400" b="1" dirty="0" smtClean="0"/>
          </a:p>
          <a:p>
            <a:r>
              <a:rPr lang="en-US" sz="1400" dirty="0" err="1" smtClean="0"/>
              <a:t>rdfs:label</a:t>
            </a:r>
            <a:r>
              <a:rPr lang="en-US" sz="1400" dirty="0" smtClean="0"/>
              <a:t>, </a:t>
            </a:r>
            <a:r>
              <a:rPr lang="en-US" sz="1400" dirty="0" err="1" smtClean="0"/>
              <a:t>foaf:name</a:t>
            </a:r>
            <a:endParaRPr lang="en-US" sz="1400" dirty="0"/>
          </a:p>
          <a:p>
            <a:r>
              <a:rPr lang="en-US" sz="1400" dirty="0" smtClean="0"/>
              <a:t>[-&gt;]</a:t>
            </a:r>
            <a:r>
              <a:rPr lang="en-US" sz="1400" dirty="0" err="1" smtClean="0"/>
              <a:t>foaf:member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1534246"/>
            <a:ext cx="2364943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swc:Event</a:t>
            </a:r>
            <a:r>
              <a:rPr lang="en-US" sz="1400" b="1" dirty="0" smtClean="0"/>
              <a:t> (and subclasses)</a:t>
            </a:r>
          </a:p>
          <a:p>
            <a:r>
              <a:rPr lang="en-US" sz="1400" dirty="0" err="1" smtClean="0"/>
              <a:t>rdfs:label</a:t>
            </a:r>
            <a:endParaRPr lang="en-US" sz="1400" dirty="0" smtClean="0"/>
          </a:p>
          <a:p>
            <a:r>
              <a:rPr lang="en-US" sz="1400" dirty="0" err="1"/>
              <a:t>ical:dtstart</a:t>
            </a:r>
            <a:endParaRPr lang="en-US" sz="1400" dirty="0"/>
          </a:p>
          <a:p>
            <a:r>
              <a:rPr lang="en-US" sz="1400" dirty="0" err="1" smtClean="0"/>
              <a:t>ical:dtend</a:t>
            </a:r>
            <a:endParaRPr lang="en-US" sz="1400" dirty="0" smtClean="0"/>
          </a:p>
          <a:p>
            <a:r>
              <a:rPr lang="en-US" sz="1400" dirty="0" err="1"/>
              <a:t>swc:hasLocation</a:t>
            </a:r>
            <a:endParaRPr lang="en-US" sz="1400" dirty="0"/>
          </a:p>
          <a:p>
            <a:r>
              <a:rPr lang="en-US" sz="1400" dirty="0"/>
              <a:t>[-&gt;] </a:t>
            </a:r>
            <a:r>
              <a:rPr lang="en-US" sz="1400" dirty="0" err="1" smtClean="0"/>
              <a:t>swc:hasRelatedDocument</a:t>
            </a:r>
            <a:endParaRPr lang="en-US" sz="1400" dirty="0"/>
          </a:p>
          <a:p>
            <a:r>
              <a:rPr lang="en-US" sz="1400" dirty="0" err="1" smtClean="0"/>
              <a:t>swrc:abstract</a:t>
            </a:r>
            <a:endParaRPr lang="en-US" sz="1400" dirty="0"/>
          </a:p>
          <a:p>
            <a:r>
              <a:rPr lang="en-US" sz="1400" dirty="0" smtClean="0"/>
              <a:t>[-&gt;] </a:t>
            </a:r>
            <a:r>
              <a:rPr lang="en-US" sz="1400" dirty="0" err="1"/>
              <a:t>swc:hasRole</a:t>
            </a:r>
            <a:endParaRPr lang="en-US" sz="1400" dirty="0"/>
          </a:p>
          <a:p>
            <a:r>
              <a:rPr lang="en-US" sz="1400" dirty="0"/>
              <a:t>[-&gt;] </a:t>
            </a:r>
            <a:r>
              <a:rPr lang="en-US" sz="1400" dirty="0" err="1" smtClean="0"/>
              <a:t>swc:isSuperEventOf</a:t>
            </a:r>
            <a:endParaRPr lang="en-US" sz="1400" dirty="0" smtClean="0"/>
          </a:p>
          <a:p>
            <a:r>
              <a:rPr lang="en-US" sz="1400" dirty="0"/>
              <a:t>[-&gt;] </a:t>
            </a:r>
            <a:r>
              <a:rPr lang="en-US" sz="1400" dirty="0" err="1" smtClean="0"/>
              <a:t>swc:isSubEventOf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16021" y="4083543"/>
            <a:ext cx="345177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/>
              <a:t>swrc:InProceedings</a:t>
            </a:r>
            <a:endParaRPr lang="en-US" sz="1400" b="1" dirty="0" smtClean="0"/>
          </a:p>
          <a:p>
            <a:r>
              <a:rPr lang="en-US" sz="1400" dirty="0" err="1"/>
              <a:t>dcterms:title</a:t>
            </a:r>
            <a:r>
              <a:rPr lang="en-US" sz="1400" dirty="0"/>
              <a:t>, </a:t>
            </a:r>
            <a:r>
              <a:rPr lang="en-US" sz="1400" dirty="0" err="1"/>
              <a:t>rdfs:label</a:t>
            </a:r>
            <a:endParaRPr lang="en-US" sz="1400" dirty="0"/>
          </a:p>
          <a:p>
            <a:r>
              <a:rPr lang="en-US" sz="1400" dirty="0" err="1" smtClean="0"/>
              <a:t>swc:hasTopic</a:t>
            </a:r>
            <a:endParaRPr lang="en-US" sz="1400" dirty="0"/>
          </a:p>
          <a:p>
            <a:r>
              <a:rPr lang="en-US" sz="1400" dirty="0" smtClean="0"/>
              <a:t>[-&gt;]</a:t>
            </a:r>
            <a:r>
              <a:rPr lang="en-US" sz="1400" dirty="0" err="1" smtClean="0"/>
              <a:t>swc:isPartOf</a:t>
            </a:r>
            <a:endParaRPr lang="en-US" sz="1400" dirty="0"/>
          </a:p>
          <a:p>
            <a:r>
              <a:rPr lang="en-US" sz="1400" dirty="0"/>
              <a:t>[-&gt;] </a:t>
            </a:r>
            <a:r>
              <a:rPr lang="en-US" sz="1400" dirty="0" err="1" smtClean="0"/>
              <a:t>swc:relatedToEvent</a:t>
            </a:r>
            <a:endParaRPr lang="en-US" sz="1400" dirty="0"/>
          </a:p>
          <a:p>
            <a:r>
              <a:rPr lang="en-US" sz="1400" dirty="0" err="1" smtClean="0"/>
              <a:t>dcterms:subject</a:t>
            </a:r>
            <a:endParaRPr lang="en-US" sz="1400" dirty="0"/>
          </a:p>
          <a:p>
            <a:r>
              <a:rPr lang="en-US" sz="1400" dirty="0" err="1" smtClean="0"/>
              <a:t>swrc:abstract</a:t>
            </a:r>
            <a:endParaRPr lang="en-US" sz="1400" dirty="0"/>
          </a:p>
          <a:p>
            <a:r>
              <a:rPr lang="en-US" sz="1400" dirty="0"/>
              <a:t>[-&gt;] </a:t>
            </a:r>
            <a:r>
              <a:rPr lang="en-US" sz="1400" dirty="0" err="1" smtClean="0"/>
              <a:t>swrc:author</a:t>
            </a:r>
            <a:r>
              <a:rPr lang="en-US" sz="1400" dirty="0" smtClean="0"/>
              <a:t>, </a:t>
            </a:r>
            <a:r>
              <a:rPr lang="en-US" sz="1400" dirty="0" err="1" smtClean="0"/>
              <a:t>foaf:maker</a:t>
            </a:r>
            <a:r>
              <a:rPr lang="en-US" sz="1400" dirty="0" smtClean="0"/>
              <a:t>, </a:t>
            </a:r>
            <a:r>
              <a:rPr lang="en-US" sz="1400" dirty="0" err="1"/>
              <a:t>dcterms:creator</a:t>
            </a:r>
            <a:endParaRPr lang="en-US" sz="1400" dirty="0"/>
          </a:p>
          <a:p>
            <a:r>
              <a:rPr lang="en-US" sz="1400" dirty="0" err="1" smtClean="0"/>
              <a:t>swrc-ext:authorList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47222" y="1312995"/>
            <a:ext cx="185166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swrc:Proceedings</a:t>
            </a:r>
            <a:endParaRPr lang="en-US" sz="1400" b="1" dirty="0" smtClean="0"/>
          </a:p>
          <a:p>
            <a:r>
              <a:rPr lang="en-US" sz="1400" dirty="0"/>
              <a:t>[-&gt;]</a:t>
            </a:r>
            <a:r>
              <a:rPr lang="en-US" sz="1400" dirty="0" err="1"/>
              <a:t>swc:relatedToEvent</a:t>
            </a:r>
            <a:endParaRPr lang="en-US" sz="1400" dirty="0"/>
          </a:p>
          <a:p>
            <a:r>
              <a:rPr lang="en-US" sz="1400" dirty="0" smtClean="0"/>
              <a:t>[-&gt;] </a:t>
            </a:r>
            <a:r>
              <a:rPr lang="en-US" sz="1400" dirty="0" err="1" smtClean="0"/>
              <a:t>swc:hasPart</a:t>
            </a:r>
            <a:endParaRPr lang="en-US" sz="1400" dirty="0"/>
          </a:p>
          <a:p>
            <a:r>
              <a:rPr lang="en-US" sz="1400" dirty="0" err="1" smtClean="0"/>
              <a:t>swrc:address</a:t>
            </a:r>
            <a:endParaRPr lang="en-US" sz="1400" dirty="0"/>
          </a:p>
          <a:p>
            <a:r>
              <a:rPr lang="en-US" sz="1400" dirty="0" err="1"/>
              <a:t>swrc:editor</a:t>
            </a:r>
            <a:endParaRPr lang="en-US" sz="1400" dirty="0"/>
          </a:p>
          <a:p>
            <a:r>
              <a:rPr lang="en-US" sz="1400" dirty="0" err="1" smtClean="0"/>
              <a:t>swrc:month</a:t>
            </a:r>
            <a:endParaRPr lang="en-US" sz="1400" dirty="0"/>
          </a:p>
          <a:p>
            <a:r>
              <a:rPr lang="en-US" sz="1400" dirty="0" err="1"/>
              <a:t>swrc:series</a:t>
            </a:r>
            <a:endParaRPr lang="en-US" sz="1400" dirty="0"/>
          </a:p>
          <a:p>
            <a:r>
              <a:rPr lang="en-US" sz="1400" dirty="0" err="1"/>
              <a:t>swrc:year</a:t>
            </a:r>
            <a:endParaRPr lang="en-US" sz="1400" dirty="0"/>
          </a:p>
          <a:p>
            <a:r>
              <a:rPr lang="en-US" sz="1400" dirty="0" err="1" smtClean="0"/>
              <a:t>rdfs:label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91059" y="4878500"/>
            <a:ext cx="824962" cy="836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819259" y="3649570"/>
            <a:ext cx="1689463" cy="1381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95459" y="3202100"/>
            <a:ext cx="1602377" cy="167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59270" y="1678100"/>
            <a:ext cx="1087952" cy="10174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47859" y="4968307"/>
            <a:ext cx="1460863" cy="29119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010400" y="1905000"/>
            <a:ext cx="838200" cy="297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03540" y="2895600"/>
            <a:ext cx="511460" cy="22036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29000" y="3399780"/>
            <a:ext cx="0" cy="257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526359" y="3837215"/>
            <a:ext cx="506269" cy="492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53000" y="3906453"/>
            <a:ext cx="506269" cy="492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229600" y="2082330"/>
            <a:ext cx="253135" cy="246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2.1</a:t>
            </a:r>
          </a:p>
        </p:txBody>
      </p:sp>
      <p:sp>
        <p:nvSpPr>
          <p:cNvPr id="22" name="Oval 21"/>
          <p:cNvSpPr/>
          <p:nvPr/>
        </p:nvSpPr>
        <p:spPr>
          <a:xfrm>
            <a:off x="5588432" y="1534246"/>
            <a:ext cx="253135" cy="246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2570079" y="2665426"/>
            <a:ext cx="253135" cy="246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smtClean="0"/>
              <a:t>3.1</a:t>
            </a:r>
            <a:endParaRPr lang="en-US" sz="900" dirty="0"/>
          </a:p>
        </p:txBody>
      </p:sp>
      <p:sp>
        <p:nvSpPr>
          <p:cNvPr id="25" name="Oval 24"/>
          <p:cNvSpPr/>
          <p:nvPr/>
        </p:nvSpPr>
        <p:spPr>
          <a:xfrm>
            <a:off x="2198342" y="4346331"/>
            <a:ext cx="253135" cy="246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/>
              <a:t>1.1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97582" y="3353095"/>
            <a:ext cx="156751" cy="55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860495" y="2193132"/>
            <a:ext cx="285504" cy="316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473052" y="3202100"/>
            <a:ext cx="142752" cy="428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46534" y="3391750"/>
            <a:ext cx="801466" cy="93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64306" y="3937345"/>
            <a:ext cx="476478" cy="250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64306" y="5259500"/>
            <a:ext cx="567938" cy="70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152</Words>
  <Application>Microsoft Office PowerPoint</Application>
  <PresentationFormat>On-screen Show (4:3)</PresentationFormat>
  <Paragraphs>63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ISWC Metadata</vt:lpstr>
      <vt:lpstr>ISWC metadata schema (v20130523)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lidingpku</dc:creator>
  <cp:lastModifiedBy>lidingpku</cp:lastModifiedBy>
  <cp:revision>50</cp:revision>
  <dcterms:created xsi:type="dcterms:W3CDTF">2006-08-16T00:00:00Z</dcterms:created>
  <dcterms:modified xsi:type="dcterms:W3CDTF">2013-05-27T16:49:17Z</dcterms:modified>
</cp:coreProperties>
</file>