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7" r:id="rId6"/>
    <p:sldId id="258" r:id="rId7"/>
    <p:sldId id="264" r:id="rId8"/>
    <p:sldId id="257" r:id="rId9"/>
    <p:sldId id="261" r:id="rId10"/>
    <p:sldId id="263" r:id="rId11"/>
    <p:sldId id="272" r:id="rId12"/>
    <p:sldId id="262" r:id="rId13"/>
    <p:sldId id="268" r:id="rId14"/>
    <p:sldId id="269" r:id="rId15"/>
    <p:sldId id="271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FDB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3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r Nierotka" userId="7cd9c7cd-ac79-44a0-a14f-e25b019b1fdd" providerId="ADAL" clId="{91821771-7055-4DAC-BAD1-190392931081}"/>
    <pc:docChg chg="undo custSel addSld delSld modSld">
      <pc:chgData name="Damir Nierotka" userId="7cd9c7cd-ac79-44a0-a14f-e25b019b1fdd" providerId="ADAL" clId="{91821771-7055-4DAC-BAD1-190392931081}" dt="2017-11-04T13:33:46.025" v="5842"/>
      <pc:docMkLst>
        <pc:docMk/>
      </pc:docMkLst>
      <pc:sldChg chg="modSp">
        <pc:chgData name="Damir Nierotka" userId="7cd9c7cd-ac79-44a0-a14f-e25b019b1fdd" providerId="ADAL" clId="{91821771-7055-4DAC-BAD1-190392931081}" dt="2017-10-25T18:27:18.211" v="141" actId="20577"/>
        <pc:sldMkLst>
          <pc:docMk/>
          <pc:sldMk cId="282152476" sldId="257"/>
        </pc:sldMkLst>
        <pc:spChg chg="mod">
          <ac:chgData name="Damir Nierotka" userId="7cd9c7cd-ac79-44a0-a14f-e25b019b1fdd" providerId="ADAL" clId="{91821771-7055-4DAC-BAD1-190392931081}" dt="2017-10-25T18:27:18.211" v="141" actId="20577"/>
          <ac:spMkLst>
            <pc:docMk/>
            <pc:sldMk cId="282152476" sldId="257"/>
            <ac:spMk id="14" creationId="{9A2B1048-4778-4229-B240-D8A82CFF4ECC}"/>
          </ac:spMkLst>
        </pc:spChg>
      </pc:sldChg>
      <pc:sldChg chg="addSp delSp modSp">
        <pc:chgData name="Damir Nierotka" userId="7cd9c7cd-ac79-44a0-a14f-e25b019b1fdd" providerId="ADAL" clId="{91821771-7055-4DAC-BAD1-190392931081}" dt="2017-11-04T10:40:58.362" v="223" actId="478"/>
        <pc:sldMkLst>
          <pc:docMk/>
          <pc:sldMk cId="2973997948" sldId="258"/>
        </pc:sldMkLst>
        <pc:spChg chg="add del mod">
          <ac:chgData name="Damir Nierotka" userId="7cd9c7cd-ac79-44a0-a14f-e25b019b1fdd" providerId="ADAL" clId="{91821771-7055-4DAC-BAD1-190392931081}" dt="2017-11-04T10:40:58.362" v="223" actId="478"/>
          <ac:spMkLst>
            <pc:docMk/>
            <pc:sldMk cId="2973997948" sldId="258"/>
            <ac:spMk id="9" creationId="{1C1EEE9E-A214-4BA6-8FE5-C800150F8B79}"/>
          </ac:spMkLst>
        </pc:spChg>
        <pc:spChg chg="mod">
          <ac:chgData name="Damir Nierotka" userId="7cd9c7cd-ac79-44a0-a14f-e25b019b1fdd" providerId="ADAL" clId="{91821771-7055-4DAC-BAD1-190392931081}" dt="2017-10-25T18:24:25.251" v="0" actId="20577"/>
          <ac:spMkLst>
            <pc:docMk/>
            <pc:sldMk cId="2973997948" sldId="258"/>
            <ac:spMk id="23" creationId="{CFC498B0-CBB2-43D3-B0C0-99C6DAA1F449}"/>
          </ac:spMkLst>
        </pc:spChg>
        <pc:spChg chg="del mod">
          <ac:chgData name="Damir Nierotka" userId="7cd9c7cd-ac79-44a0-a14f-e25b019b1fdd" providerId="ADAL" clId="{91821771-7055-4DAC-BAD1-190392931081}" dt="2017-11-04T10:40:55.247" v="222" actId="478"/>
          <ac:spMkLst>
            <pc:docMk/>
            <pc:sldMk cId="2973997948" sldId="258"/>
            <ac:spMk id="25" creationId="{055A0A75-27CA-45EF-BFD7-864C0D70373B}"/>
          </ac:spMkLst>
        </pc:spChg>
        <pc:spChg chg="mod">
          <ac:chgData name="Damir Nierotka" userId="7cd9c7cd-ac79-44a0-a14f-e25b019b1fdd" providerId="ADAL" clId="{91821771-7055-4DAC-BAD1-190392931081}" dt="2017-10-25T18:24:25.251" v="0" actId="20577"/>
          <ac:spMkLst>
            <pc:docMk/>
            <pc:sldMk cId="2973997948" sldId="258"/>
            <ac:spMk id="26" creationId="{6A524D03-908E-4589-A402-576D3AE57216}"/>
          </ac:spMkLst>
        </pc:spChg>
      </pc:sldChg>
      <pc:sldChg chg="modSp">
        <pc:chgData name="Damir Nierotka" userId="7cd9c7cd-ac79-44a0-a14f-e25b019b1fdd" providerId="ADAL" clId="{91821771-7055-4DAC-BAD1-190392931081}" dt="2017-11-04T12:58:33.435" v="5458"/>
        <pc:sldMkLst>
          <pc:docMk/>
          <pc:sldMk cId="1467184585" sldId="261"/>
        </pc:sldMkLst>
        <pc:picChg chg="mod">
          <ac:chgData name="Damir Nierotka" userId="7cd9c7cd-ac79-44a0-a14f-e25b019b1fdd" providerId="ADAL" clId="{91821771-7055-4DAC-BAD1-190392931081}" dt="2017-11-04T12:58:33.435" v="5458"/>
          <ac:picMkLst>
            <pc:docMk/>
            <pc:sldMk cId="1467184585" sldId="261"/>
            <ac:picMk id="18" creationId="{20308F9C-AD65-4049-90BE-FBEEE17B99D5}"/>
          </ac:picMkLst>
        </pc:picChg>
      </pc:sldChg>
      <pc:sldChg chg="modSp">
        <pc:chgData name="Damir Nierotka" userId="7cd9c7cd-ac79-44a0-a14f-e25b019b1fdd" providerId="ADAL" clId="{91821771-7055-4DAC-BAD1-190392931081}" dt="2017-10-25T18:27:51.322" v="191" actId="20577"/>
        <pc:sldMkLst>
          <pc:docMk/>
          <pc:sldMk cId="227943012" sldId="264"/>
        </pc:sldMkLst>
        <pc:spChg chg="mod">
          <ac:chgData name="Damir Nierotka" userId="7cd9c7cd-ac79-44a0-a14f-e25b019b1fdd" providerId="ADAL" clId="{91821771-7055-4DAC-BAD1-190392931081}" dt="2017-10-25T18:27:51.322" v="191" actId="20577"/>
          <ac:spMkLst>
            <pc:docMk/>
            <pc:sldMk cId="227943012" sldId="264"/>
            <ac:spMk id="26" creationId="{2CFA874E-619D-43F4-8437-B9141186979B}"/>
          </ac:spMkLst>
        </pc:spChg>
      </pc:sldChg>
      <pc:sldChg chg="modSp">
        <pc:chgData name="Damir Nierotka" userId="7cd9c7cd-ac79-44a0-a14f-e25b019b1fdd" providerId="ADAL" clId="{91821771-7055-4DAC-BAD1-190392931081}" dt="2017-11-04T12:07:10.377" v="3262" actId="1035"/>
        <pc:sldMkLst>
          <pc:docMk/>
          <pc:sldMk cId="2138690504" sldId="268"/>
        </pc:sldMkLst>
        <pc:picChg chg="mod">
          <ac:chgData name="Damir Nierotka" userId="7cd9c7cd-ac79-44a0-a14f-e25b019b1fdd" providerId="ADAL" clId="{91821771-7055-4DAC-BAD1-190392931081}" dt="2017-11-04T12:07:10.377" v="3262" actId="1035"/>
          <ac:picMkLst>
            <pc:docMk/>
            <pc:sldMk cId="2138690504" sldId="268"/>
            <ac:picMk id="28" creationId="{758E6779-DCC1-45BC-8A23-752C7C1807F5}"/>
          </ac:picMkLst>
        </pc:picChg>
      </pc:sldChg>
      <pc:sldChg chg="addSp delSp modSp">
        <pc:chgData name="Damir Nierotka" userId="7cd9c7cd-ac79-44a0-a14f-e25b019b1fdd" providerId="ADAL" clId="{91821771-7055-4DAC-BAD1-190392931081}" dt="2017-11-04T13:15:47.276" v="5634" actId="14100"/>
        <pc:sldMkLst>
          <pc:docMk/>
          <pc:sldMk cId="648620514" sldId="269"/>
        </pc:sldMkLst>
        <pc:spChg chg="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9" creationId="{34ABF2CC-A410-4496-A45D-DA950C69AA00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0" creationId="{C31C5EF1-65F3-40BB-BDF9-40E9C90E2C96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1" creationId="{365D0ECD-CAD2-4FBD-82AE-7566E3293FC2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4" creationId="{22B110C8-2005-4B39-A3FE-76F4CF7CF667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5" creationId="{E20264A8-61EC-4AA6-8CF4-3E72581EEE32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6" creationId="{C2989ADB-3FCF-413A-92A4-2B35C77466CF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7" creationId="{D8B143B9-99D6-4F01-BE0B-F4528DA7AA33}"/>
          </ac:spMkLst>
        </pc:spChg>
        <pc:spChg chg="mod">
          <ac:chgData name="Damir Nierotka" userId="7cd9c7cd-ac79-44a0-a14f-e25b019b1fdd" providerId="ADAL" clId="{91821771-7055-4DAC-BAD1-190392931081}" dt="2017-11-04T11:55:08.512" v="2891" actId="113"/>
          <ac:spMkLst>
            <pc:docMk/>
            <pc:sldMk cId="648620514" sldId="269"/>
            <ac:spMk id="18" creationId="{65758B45-C91B-418B-9896-8925758D8294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28" creationId="{37B05A57-49E5-4FAE-A006-502A97A32A8E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29" creationId="{C116D2BA-3614-47AC-8036-4580515E45E3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30" creationId="{9B651E73-3272-43A6-82BF-452A269C696C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31" creationId="{861230B3-D4CF-46C2-9146-6742B54DB0D8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32" creationId="{69B5E390-7FD5-4386-8154-A92E95F95728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33" creationId="{BAC6B624-78B2-471E-A87F-3C567C4AD24A}"/>
          </ac:spMkLst>
        </pc:spChg>
        <pc:spChg chg="mod">
          <ac:chgData name="Damir Nierotka" userId="7cd9c7cd-ac79-44a0-a14f-e25b019b1fdd" providerId="ADAL" clId="{91821771-7055-4DAC-BAD1-190392931081}" dt="2017-11-04T11:55:16.998" v="2893"/>
          <ac:spMkLst>
            <pc:docMk/>
            <pc:sldMk cId="648620514" sldId="269"/>
            <ac:spMk id="34" creationId="{FE10D419-4859-4E50-9062-6587BDC8183D}"/>
          </ac:spMkLst>
        </pc:spChg>
        <pc:spChg chg="del mod">
          <ac:chgData name="Damir Nierotka" userId="7cd9c7cd-ac79-44a0-a14f-e25b019b1fdd" providerId="ADAL" clId="{91821771-7055-4DAC-BAD1-190392931081}" dt="2017-11-04T11:50:17.108" v="2539" actId="478"/>
          <ac:spMkLst>
            <pc:docMk/>
            <pc:sldMk cId="648620514" sldId="269"/>
            <ac:spMk id="43" creationId="{7995F009-5FB4-4E81-9487-35D60340E59A}"/>
          </ac:spMkLst>
        </pc:spChg>
        <pc:spChg chg="mod">
          <ac:chgData name="Damir Nierotka" userId="7cd9c7cd-ac79-44a0-a14f-e25b019b1fdd" providerId="ADAL" clId="{91821771-7055-4DAC-BAD1-190392931081}" dt="2017-11-04T12:00:02.558" v="3123"/>
          <ac:spMkLst>
            <pc:docMk/>
            <pc:sldMk cId="648620514" sldId="269"/>
            <ac:spMk id="46" creationId="{4630A666-8D52-46B7-B83F-D18EEE9C3A11}"/>
          </ac:spMkLst>
        </pc:spChg>
        <pc:spChg chg="mod">
          <ac:chgData name="Damir Nierotka" userId="7cd9c7cd-ac79-44a0-a14f-e25b019b1fdd" providerId="ADAL" clId="{91821771-7055-4DAC-BAD1-190392931081}" dt="2017-11-04T12:00:02.558" v="3123"/>
          <ac:spMkLst>
            <pc:docMk/>
            <pc:sldMk cId="648620514" sldId="269"/>
            <ac:spMk id="47" creationId="{81D1722A-D4D8-4F5C-8306-C26ED844E61A}"/>
          </ac:spMkLst>
        </pc:spChg>
        <pc:spChg chg="mod">
          <ac:chgData name="Damir Nierotka" userId="7cd9c7cd-ac79-44a0-a14f-e25b019b1fdd" providerId="ADAL" clId="{91821771-7055-4DAC-BAD1-190392931081}" dt="2017-11-04T11:59:19.957" v="3083" actId="1038"/>
          <ac:spMkLst>
            <pc:docMk/>
            <pc:sldMk cId="648620514" sldId="269"/>
            <ac:spMk id="48" creationId="{6BE7D841-DA87-4A16-8FD3-99CA9C021114}"/>
          </ac:spMkLst>
        </pc:spChg>
        <pc:spChg chg="mod">
          <ac:chgData name="Damir Nierotka" userId="7cd9c7cd-ac79-44a0-a14f-e25b019b1fdd" providerId="ADAL" clId="{91821771-7055-4DAC-BAD1-190392931081}" dt="2017-11-04T11:59:59.241" v="3122"/>
          <ac:spMkLst>
            <pc:docMk/>
            <pc:sldMk cId="648620514" sldId="269"/>
            <ac:spMk id="49" creationId="{5A19CDA7-75C6-4FA9-9FB4-589C77306215}"/>
          </ac:spMkLst>
        </pc:spChg>
        <pc:spChg chg="mod">
          <ac:chgData name="Damir Nierotka" userId="7cd9c7cd-ac79-44a0-a14f-e25b019b1fdd" providerId="ADAL" clId="{91821771-7055-4DAC-BAD1-190392931081}" dt="2017-11-04T11:59:59.241" v="3122"/>
          <ac:spMkLst>
            <pc:docMk/>
            <pc:sldMk cId="648620514" sldId="269"/>
            <ac:spMk id="50" creationId="{D19BCDD3-EA2A-429A-A291-A9CA6902B573}"/>
          </ac:spMkLst>
        </pc:spChg>
        <pc:spChg chg="mod">
          <ac:chgData name="Damir Nierotka" userId="7cd9c7cd-ac79-44a0-a14f-e25b019b1fdd" providerId="ADAL" clId="{91821771-7055-4DAC-BAD1-190392931081}" dt="2017-11-04T11:52:06.077" v="2726" actId="1036"/>
          <ac:spMkLst>
            <pc:docMk/>
            <pc:sldMk cId="648620514" sldId="269"/>
            <ac:spMk id="52" creationId="{96D7EBD2-792F-45BD-AD80-F1BD4E1DD2A6}"/>
          </ac:spMkLst>
        </pc:spChg>
        <pc:spChg chg="mod">
          <ac:chgData name="Damir Nierotka" userId="7cd9c7cd-ac79-44a0-a14f-e25b019b1fdd" providerId="ADAL" clId="{91821771-7055-4DAC-BAD1-190392931081}" dt="2017-11-04T12:00:08.913" v="3124"/>
          <ac:spMkLst>
            <pc:docMk/>
            <pc:sldMk cId="648620514" sldId="269"/>
            <ac:spMk id="53" creationId="{C2B2E2CC-E7A5-46B4-B874-937B24900A7B}"/>
          </ac:spMkLst>
        </pc:spChg>
        <pc:spChg chg="mod">
          <ac:chgData name="Damir Nierotka" userId="7cd9c7cd-ac79-44a0-a14f-e25b019b1fdd" providerId="ADAL" clId="{91821771-7055-4DAC-BAD1-190392931081}" dt="2017-11-04T12:00:08.913" v="3124"/>
          <ac:spMkLst>
            <pc:docMk/>
            <pc:sldMk cId="648620514" sldId="269"/>
            <ac:spMk id="54" creationId="{E958B6FF-AD77-4B83-898E-F20A813425D1}"/>
          </ac:spMkLst>
        </pc:spChg>
        <pc:spChg chg="mod">
          <ac:chgData name="Damir Nierotka" userId="7cd9c7cd-ac79-44a0-a14f-e25b019b1fdd" providerId="ADAL" clId="{91821771-7055-4DAC-BAD1-190392931081}" dt="2017-11-04T11:52:06.077" v="2726" actId="1036"/>
          <ac:spMkLst>
            <pc:docMk/>
            <pc:sldMk cId="648620514" sldId="269"/>
            <ac:spMk id="55" creationId="{86F27220-4BF3-46BD-BB17-2EC830DE18B2}"/>
          </ac:spMkLst>
        </pc:spChg>
        <pc:spChg chg="mod">
          <ac:chgData name="Damir Nierotka" userId="7cd9c7cd-ac79-44a0-a14f-e25b019b1fdd" providerId="ADAL" clId="{91821771-7055-4DAC-BAD1-190392931081}" dt="2017-11-04T11:51:55.343" v="2720" actId="164"/>
          <ac:spMkLst>
            <pc:docMk/>
            <pc:sldMk cId="648620514" sldId="269"/>
            <ac:spMk id="56" creationId="{AB693239-671E-4552-B181-FFEB08250E3D}"/>
          </ac:spMkLst>
        </pc:spChg>
        <pc:spChg chg="mod">
          <ac:chgData name="Damir Nierotka" userId="7cd9c7cd-ac79-44a0-a14f-e25b019b1fdd" providerId="ADAL" clId="{91821771-7055-4DAC-BAD1-190392931081}" dt="2017-11-04T12:00:08.913" v="3124"/>
          <ac:spMkLst>
            <pc:docMk/>
            <pc:sldMk cId="648620514" sldId="269"/>
            <ac:spMk id="57" creationId="{E7FA17D1-90B1-4815-8D3D-DB0102336617}"/>
          </ac:spMkLst>
        </pc:spChg>
        <pc:spChg chg="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58" creationId="{435A714B-A455-4C99-BD2C-FC417A9CC350}"/>
          </ac:spMkLst>
        </pc:spChg>
        <pc:spChg chg="mod ord">
          <ac:chgData name="Damir Nierotka" userId="7cd9c7cd-ac79-44a0-a14f-e25b019b1fdd" providerId="ADAL" clId="{91821771-7055-4DAC-BAD1-190392931081}" dt="2017-11-04T13:14:51.427" v="5625" actId="1076"/>
          <ac:spMkLst>
            <pc:docMk/>
            <pc:sldMk cId="648620514" sldId="269"/>
            <ac:spMk id="59" creationId="{09E95DE7-74C4-4EAA-98DD-9AFB9EAAD387}"/>
          </ac:spMkLst>
        </pc:spChg>
        <pc:spChg chg="mod ord">
          <ac:chgData name="Damir Nierotka" userId="7cd9c7cd-ac79-44a0-a14f-e25b019b1fdd" providerId="ADAL" clId="{91821771-7055-4DAC-BAD1-190392931081}" dt="2017-11-04T13:14:49.030" v="5624" actId="1076"/>
          <ac:spMkLst>
            <pc:docMk/>
            <pc:sldMk cId="648620514" sldId="269"/>
            <ac:spMk id="60" creationId="{33A2F42F-E37C-4425-A652-E9B0CA437D16}"/>
          </ac:spMkLst>
        </pc:spChg>
        <pc:spChg chg="add mod ord topLvl">
          <ac:chgData name="Damir Nierotka" userId="7cd9c7cd-ac79-44a0-a14f-e25b019b1fdd" providerId="ADAL" clId="{91821771-7055-4DAC-BAD1-190392931081}" dt="2017-11-04T13:15:47.276" v="5634" actId="14100"/>
          <ac:spMkLst>
            <pc:docMk/>
            <pc:sldMk cId="648620514" sldId="269"/>
            <ac:spMk id="63" creationId="{87BC53AA-9D44-4916-8509-BC7375584466}"/>
          </ac:spMkLst>
        </pc:spChg>
        <pc:spChg chg="add 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64" creationId="{D16EF28E-E4CA-4E39-99F4-5D91E56EE6CC}"/>
          </ac:spMkLst>
        </pc:spChg>
        <pc:spChg chg="add del mod">
          <ac:chgData name="Damir Nierotka" userId="7cd9c7cd-ac79-44a0-a14f-e25b019b1fdd" providerId="ADAL" clId="{91821771-7055-4DAC-BAD1-190392931081}" dt="2017-11-04T11:56:19.167" v="2931" actId="478"/>
          <ac:spMkLst>
            <pc:docMk/>
            <pc:sldMk cId="648620514" sldId="269"/>
            <ac:spMk id="65" creationId="{563A0221-B51A-4E1B-AD75-40C48408E0F9}"/>
          </ac:spMkLst>
        </pc:spChg>
        <pc:spChg chg="add 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66" creationId="{1A40DCAE-32C3-4B97-91EA-41D435E596F6}"/>
          </ac:spMkLst>
        </pc:spChg>
        <pc:spChg chg="add del mod">
          <ac:chgData name="Damir Nierotka" userId="7cd9c7cd-ac79-44a0-a14f-e25b019b1fdd" providerId="ADAL" clId="{91821771-7055-4DAC-BAD1-190392931081}" dt="2017-11-04T11:51:14.780" v="2622"/>
          <ac:spMkLst>
            <pc:docMk/>
            <pc:sldMk cId="648620514" sldId="269"/>
            <ac:spMk id="67" creationId="{D3859A30-B9E1-4630-B8D6-991A8B1395EB}"/>
          </ac:spMkLst>
        </pc:spChg>
        <pc:spChg chg="add del mod ord">
          <ac:chgData name="Damir Nierotka" userId="7cd9c7cd-ac79-44a0-a14f-e25b019b1fdd" providerId="ADAL" clId="{91821771-7055-4DAC-BAD1-190392931081}" dt="2017-11-04T11:51:09.146" v="2617"/>
          <ac:spMkLst>
            <pc:docMk/>
            <pc:sldMk cId="648620514" sldId="269"/>
            <ac:spMk id="68" creationId="{D95C4770-84B6-471A-8658-5967956AD4CD}"/>
          </ac:spMkLst>
        </pc:spChg>
        <pc:spChg chg="add 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69" creationId="{70CCF43B-C41F-4D54-A971-5D0F7E262847}"/>
          </ac:spMkLst>
        </pc:spChg>
        <pc:spChg chg="add 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70" creationId="{18477D04-32EF-41A2-B2E6-5541342594F2}"/>
          </ac:spMkLst>
        </pc:spChg>
        <pc:spChg chg="add mod topLvl">
          <ac:chgData name="Damir Nierotka" userId="7cd9c7cd-ac79-44a0-a14f-e25b019b1fdd" providerId="ADAL" clId="{91821771-7055-4DAC-BAD1-190392931081}" dt="2017-11-04T13:15:23.577" v="5626" actId="165"/>
          <ac:spMkLst>
            <pc:docMk/>
            <pc:sldMk cId="648620514" sldId="269"/>
            <ac:spMk id="71" creationId="{8FB01A00-A79F-4A22-BBE2-BFB580F97F10}"/>
          </ac:spMkLst>
        </pc:spChg>
        <pc:grpChg chg="add mod ord topLvl">
          <ac:chgData name="Damir Nierotka" userId="7cd9c7cd-ac79-44a0-a14f-e25b019b1fdd" providerId="ADAL" clId="{91821771-7055-4DAC-BAD1-190392931081}" dt="2017-11-04T13:15:29.030" v="5627" actId="1076"/>
          <ac:grpSpMkLst>
            <pc:docMk/>
            <pc:sldMk cId="648620514" sldId="269"/>
            <ac:grpSpMk id="4" creationId="{6FAFA72B-FBFA-40AF-9CFA-D3DAF97BA1D4}"/>
          </ac:grpSpMkLst>
        </pc:grpChg>
        <pc:grpChg chg="mod topLvl">
          <ac:chgData name="Damir Nierotka" userId="7cd9c7cd-ac79-44a0-a14f-e25b019b1fdd" providerId="ADAL" clId="{91821771-7055-4DAC-BAD1-190392931081}" dt="2017-11-04T13:15:23.577" v="5626" actId="165"/>
          <ac:grpSpMkLst>
            <pc:docMk/>
            <pc:sldMk cId="648620514" sldId="269"/>
            <ac:grpSpMk id="8" creationId="{9B80F44A-3385-4973-A4C7-100D63A6FAA1}"/>
          </ac:grpSpMkLst>
        </pc:grpChg>
        <pc:grpChg chg="mod">
          <ac:chgData name="Damir Nierotka" userId="7cd9c7cd-ac79-44a0-a14f-e25b019b1fdd" providerId="ADAL" clId="{91821771-7055-4DAC-BAD1-190392931081}" dt="2017-11-04T11:51:55.343" v="2720" actId="164"/>
          <ac:grpSpMkLst>
            <pc:docMk/>
            <pc:sldMk cId="648620514" sldId="269"/>
            <ac:grpSpMk id="27" creationId="{DAAA5AA4-23A7-43E3-BA93-8903CE7DDF49}"/>
          </ac:grpSpMkLst>
        </pc:grpChg>
        <pc:grpChg chg="mod ord topLvl">
          <ac:chgData name="Damir Nierotka" userId="7cd9c7cd-ac79-44a0-a14f-e25b019b1fdd" providerId="ADAL" clId="{91821771-7055-4DAC-BAD1-190392931081}" dt="2017-11-04T13:15:23.577" v="5626" actId="165"/>
          <ac:grpSpMkLst>
            <pc:docMk/>
            <pc:sldMk cId="648620514" sldId="269"/>
            <ac:grpSpMk id="51" creationId="{E59AF9B5-93FE-4967-B80B-666B0657EC1B}"/>
          </ac:grpSpMkLst>
        </pc:grpChg>
        <pc:grpChg chg="add del mod">
          <ac:chgData name="Damir Nierotka" userId="7cd9c7cd-ac79-44a0-a14f-e25b019b1fdd" providerId="ADAL" clId="{91821771-7055-4DAC-BAD1-190392931081}" dt="2017-11-04T13:15:23.577" v="5626" actId="165"/>
          <ac:grpSpMkLst>
            <pc:docMk/>
            <pc:sldMk cId="648620514" sldId="269"/>
            <ac:grpSpMk id="89" creationId="{B05968E4-0B80-427C-88DD-12DA696A137F}"/>
          </ac:grpSpMkLst>
        </pc:grpChg>
        <pc:picChg chg="add del mod">
          <ac:chgData name="Damir Nierotka" userId="7cd9c7cd-ac79-44a0-a14f-e25b019b1fdd" providerId="ADAL" clId="{91821771-7055-4DAC-BAD1-190392931081}" dt="2017-11-04T11:54:22.869" v="2884" actId="478"/>
          <ac:picMkLst>
            <pc:docMk/>
            <pc:sldMk cId="648620514" sldId="269"/>
            <ac:picMk id="12" creationId="{1B9A1F2D-8BE7-4333-868A-8BF81CFA3D49}"/>
          </ac:picMkLst>
        </pc:picChg>
        <pc:picChg chg="add mod topLvl">
          <ac:chgData name="Damir Nierotka" userId="7cd9c7cd-ac79-44a0-a14f-e25b019b1fdd" providerId="ADAL" clId="{91821771-7055-4DAC-BAD1-190392931081}" dt="2017-11-04T13:15:23.577" v="5626" actId="165"/>
          <ac:picMkLst>
            <pc:docMk/>
            <pc:sldMk cId="648620514" sldId="269"/>
            <ac:picMk id="13" creationId="{F185C39A-7356-4D56-A87A-279391B92D14}"/>
          </ac:picMkLst>
        </pc:picChg>
        <pc:picChg chg="mod topLvl">
          <ac:chgData name="Damir Nierotka" userId="7cd9c7cd-ac79-44a0-a14f-e25b019b1fdd" providerId="ADAL" clId="{91821771-7055-4DAC-BAD1-190392931081}" dt="2017-11-04T13:15:23.577" v="5626" actId="165"/>
          <ac:picMkLst>
            <pc:docMk/>
            <pc:sldMk cId="648620514" sldId="269"/>
            <ac:picMk id="44" creationId="{C30078F9-2930-4C3E-9110-532B0A8F9FC6}"/>
          </ac:picMkLst>
        </pc:picChg>
        <pc:cxnChg chg="add mod topLvl">
          <ac:chgData name="Damir Nierotka" userId="7cd9c7cd-ac79-44a0-a14f-e25b019b1fdd" providerId="ADAL" clId="{91821771-7055-4DAC-BAD1-190392931081}" dt="2017-11-04T13:15:23.577" v="5626" actId="165"/>
          <ac:cxnSpMkLst>
            <pc:docMk/>
            <pc:sldMk cId="648620514" sldId="269"/>
            <ac:cxnSpMk id="61" creationId="{E0AAC53B-A964-4D4E-98A6-A93B2D0234D5}"/>
          </ac:cxnSpMkLst>
        </pc:cxnChg>
        <pc:cxnChg chg="add mod ord topLvl">
          <ac:chgData name="Damir Nierotka" userId="7cd9c7cd-ac79-44a0-a14f-e25b019b1fdd" providerId="ADAL" clId="{91821771-7055-4DAC-BAD1-190392931081}" dt="2017-11-04T13:15:23.577" v="5626" actId="165"/>
          <ac:cxnSpMkLst>
            <pc:docMk/>
            <pc:sldMk cId="648620514" sldId="269"/>
            <ac:cxnSpMk id="62" creationId="{0DCA8B90-4859-4832-B223-2CE86A7200F2}"/>
          </ac:cxnSpMkLst>
        </pc:cxnChg>
        <pc:cxnChg chg="add mod topLvl">
          <ac:chgData name="Damir Nierotka" userId="7cd9c7cd-ac79-44a0-a14f-e25b019b1fdd" providerId="ADAL" clId="{91821771-7055-4DAC-BAD1-190392931081}" dt="2017-11-04T13:15:23.577" v="5626" actId="165"/>
          <ac:cxnSpMkLst>
            <pc:docMk/>
            <pc:sldMk cId="648620514" sldId="269"/>
            <ac:cxnSpMk id="76" creationId="{AA364A8F-12DE-45A1-A304-B4361C61D207}"/>
          </ac:cxnSpMkLst>
        </pc:cxnChg>
        <pc:cxnChg chg="add mod topLvl">
          <ac:chgData name="Damir Nierotka" userId="7cd9c7cd-ac79-44a0-a14f-e25b019b1fdd" providerId="ADAL" clId="{91821771-7055-4DAC-BAD1-190392931081}" dt="2017-11-04T13:15:34.981" v="5633" actId="1036"/>
          <ac:cxnSpMkLst>
            <pc:docMk/>
            <pc:sldMk cId="648620514" sldId="269"/>
            <ac:cxnSpMk id="77" creationId="{7174ECC7-9A49-4A5E-8B73-8909FA4DAE1E}"/>
          </ac:cxnSpMkLst>
        </pc:cxnChg>
        <pc:cxnChg chg="add mod topLvl">
          <ac:chgData name="Damir Nierotka" userId="7cd9c7cd-ac79-44a0-a14f-e25b019b1fdd" providerId="ADAL" clId="{91821771-7055-4DAC-BAD1-190392931081}" dt="2017-11-04T13:15:31.671" v="5630" actId="1036"/>
          <ac:cxnSpMkLst>
            <pc:docMk/>
            <pc:sldMk cId="648620514" sldId="269"/>
            <ac:cxnSpMk id="78" creationId="{25275481-6CE8-488B-B5A8-989AAE472794}"/>
          </ac:cxnSpMkLst>
        </pc:cxnChg>
        <pc:cxnChg chg="add del mod">
          <ac:chgData name="Damir Nierotka" userId="7cd9c7cd-ac79-44a0-a14f-e25b019b1fdd" providerId="ADAL" clId="{91821771-7055-4DAC-BAD1-190392931081}" dt="2017-11-04T11:58:13.150" v="3065" actId="478"/>
          <ac:cxnSpMkLst>
            <pc:docMk/>
            <pc:sldMk cId="648620514" sldId="269"/>
            <ac:cxnSpMk id="79" creationId="{277FC748-A52A-4D61-AABE-E79A6EC9EC1F}"/>
          </ac:cxnSpMkLst>
        </pc:cxnChg>
        <pc:cxnChg chg="add del mod">
          <ac:chgData name="Damir Nierotka" userId="7cd9c7cd-ac79-44a0-a14f-e25b019b1fdd" providerId="ADAL" clId="{91821771-7055-4DAC-BAD1-190392931081}" dt="2017-11-04T11:58:12.243" v="3064" actId="478"/>
          <ac:cxnSpMkLst>
            <pc:docMk/>
            <pc:sldMk cId="648620514" sldId="269"/>
            <ac:cxnSpMk id="84" creationId="{ABF4D1C1-E3A5-48BF-963E-AB830C25DCD3}"/>
          </ac:cxnSpMkLst>
        </pc:cxnChg>
        <pc:cxnChg chg="add del mod">
          <ac:chgData name="Damir Nierotka" userId="7cd9c7cd-ac79-44a0-a14f-e25b019b1fdd" providerId="ADAL" clId="{91821771-7055-4DAC-BAD1-190392931081}" dt="2017-11-04T11:58:14.930" v="3066" actId="478"/>
          <ac:cxnSpMkLst>
            <pc:docMk/>
            <pc:sldMk cId="648620514" sldId="269"/>
            <ac:cxnSpMk id="87" creationId="{4D0DF4FB-AE9C-41CA-8D8C-49E7EEB1BB8C}"/>
          </ac:cxnSpMkLst>
        </pc:cxnChg>
        <pc:cxnChg chg="add del mod">
          <ac:chgData name="Damir Nierotka" userId="7cd9c7cd-ac79-44a0-a14f-e25b019b1fdd" providerId="ADAL" clId="{91821771-7055-4DAC-BAD1-190392931081}" dt="2017-11-04T11:58:10.977" v="3063" actId="478"/>
          <ac:cxnSpMkLst>
            <pc:docMk/>
            <pc:sldMk cId="648620514" sldId="269"/>
            <ac:cxnSpMk id="88" creationId="{DA6BC9B5-40B7-4059-8A44-0043E51A4006}"/>
          </ac:cxnSpMkLst>
        </pc:cxnChg>
      </pc:sldChg>
      <pc:sldChg chg="addSp delSp modSp setBg">
        <pc:chgData name="Damir Nierotka" userId="7cd9c7cd-ac79-44a0-a14f-e25b019b1fdd" providerId="ADAL" clId="{91821771-7055-4DAC-BAD1-190392931081}" dt="2017-11-04T13:33:46.025" v="5842"/>
        <pc:sldMkLst>
          <pc:docMk/>
          <pc:sldMk cId="3791041968" sldId="270"/>
        </pc:sldMkLst>
        <pc:spChg chg="add del mod">
          <ac:chgData name="Damir Nierotka" userId="7cd9c7cd-ac79-44a0-a14f-e25b019b1fdd" providerId="ADAL" clId="{91821771-7055-4DAC-BAD1-190392931081}" dt="2017-11-04T10:56:13.258" v="578" actId="11529"/>
          <ac:spMkLst>
            <pc:docMk/>
            <pc:sldMk cId="3791041968" sldId="270"/>
            <ac:spMk id="4" creationId="{394835BF-187D-4B20-9EC2-E716693C7A9E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3" creationId="{DE4CE903-625D-4DC6-9592-4799F59AD800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4" creationId="{6B8089F3-70BC-480C-8F4D-1851DBCC6064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5" creationId="{4F54B1A0-5CA7-4543-9B2A-512588172E31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6" creationId="{63C091B2-020E-4460-A69D-03BAF63C13CA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7" creationId="{D297DB19-F4EE-4FB1-B3C2-7F37D4F2D8BC}"/>
          </ac:spMkLst>
        </pc:spChg>
        <pc:spChg chg="del mod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18" creationId="{8F90F95E-93A8-4CDB-9B9A-879A9A9A37BD}"/>
          </ac:spMkLst>
        </pc:spChg>
        <pc:spChg chg="del mod topLvl">
          <ac:chgData name="Damir Nierotka" userId="7cd9c7cd-ac79-44a0-a14f-e25b019b1fdd" providerId="ADAL" clId="{91821771-7055-4DAC-BAD1-190392931081}" dt="2017-11-04T11:41:29.731" v="2036" actId="478"/>
          <ac:spMkLst>
            <pc:docMk/>
            <pc:sldMk cId="3791041968" sldId="270"/>
            <ac:spMk id="19" creationId="{663DA723-4844-4BB7-BDEE-EA2D46CAF095}"/>
          </ac:spMkLst>
        </pc:spChg>
        <pc:spChg chg="del mod topLvl">
          <ac:chgData name="Damir Nierotka" userId="7cd9c7cd-ac79-44a0-a14f-e25b019b1fdd" providerId="ADAL" clId="{91821771-7055-4DAC-BAD1-190392931081}" dt="2017-11-04T11:41:33.227" v="2038" actId="478"/>
          <ac:spMkLst>
            <pc:docMk/>
            <pc:sldMk cId="3791041968" sldId="270"/>
            <ac:spMk id="20" creationId="{B5A6CF1F-FA4E-496C-A1B9-C7DC017B19B5}"/>
          </ac:spMkLst>
        </pc:spChg>
        <pc:spChg chg="del mod topLvl">
          <ac:chgData name="Damir Nierotka" userId="7cd9c7cd-ac79-44a0-a14f-e25b019b1fdd" providerId="ADAL" clId="{91821771-7055-4DAC-BAD1-190392931081}" dt="2017-11-04T11:41:12.715" v="2030" actId="478"/>
          <ac:spMkLst>
            <pc:docMk/>
            <pc:sldMk cId="3791041968" sldId="270"/>
            <ac:spMk id="21" creationId="{0E41DC76-52AA-4BA7-B561-64E2A34D3BE3}"/>
          </ac:spMkLst>
        </pc:spChg>
        <pc:spChg chg="del mod topLvl">
          <ac:chgData name="Damir Nierotka" userId="7cd9c7cd-ac79-44a0-a14f-e25b019b1fdd" providerId="ADAL" clId="{91821771-7055-4DAC-BAD1-190392931081}" dt="2017-11-04T11:41:31.128" v="2037" actId="478"/>
          <ac:spMkLst>
            <pc:docMk/>
            <pc:sldMk cId="3791041968" sldId="270"/>
            <ac:spMk id="22" creationId="{62FBE873-1450-4BC8-885F-210F646CC196}"/>
          </ac:spMkLst>
        </pc:spChg>
        <pc:spChg chg="del mod topLvl">
          <ac:chgData name="Damir Nierotka" userId="7cd9c7cd-ac79-44a0-a14f-e25b019b1fdd" providerId="ADAL" clId="{91821771-7055-4DAC-BAD1-190392931081}" dt="2017-11-04T11:41:18.310" v="2032" actId="478"/>
          <ac:spMkLst>
            <pc:docMk/>
            <pc:sldMk cId="3791041968" sldId="270"/>
            <ac:spMk id="23" creationId="{30A0981E-CF10-43DF-87C2-93C8286DEA9E}"/>
          </ac:spMkLst>
        </pc:spChg>
        <pc:spChg chg="del mod">
          <ac:chgData name="Damir Nierotka" userId="7cd9c7cd-ac79-44a0-a14f-e25b019b1fdd" providerId="ADAL" clId="{91821771-7055-4DAC-BAD1-190392931081}" dt="2017-11-04T11:41:18.310" v="2032" actId="478"/>
          <ac:spMkLst>
            <pc:docMk/>
            <pc:sldMk cId="3791041968" sldId="270"/>
            <ac:spMk id="26" creationId="{44FB625D-3501-4581-9340-D611841FF560}"/>
          </ac:spMkLst>
        </pc:spChg>
        <pc:spChg chg="mod ord">
          <ac:chgData name="Damir Nierotka" userId="7cd9c7cd-ac79-44a0-a14f-e25b019b1fdd" providerId="ADAL" clId="{91821771-7055-4DAC-BAD1-190392931081}" dt="2017-11-04T11:44:04.193" v="2276" actId="14100"/>
          <ac:spMkLst>
            <pc:docMk/>
            <pc:sldMk cId="3791041968" sldId="270"/>
            <ac:spMk id="27" creationId="{733AAE9F-293E-4B41-A5A0-E0F61E2EF37D}"/>
          </ac:spMkLst>
        </pc:spChg>
        <pc:spChg chg="mod ord">
          <ac:chgData name="Damir Nierotka" userId="7cd9c7cd-ac79-44a0-a14f-e25b019b1fdd" providerId="ADAL" clId="{91821771-7055-4DAC-BAD1-190392931081}" dt="2017-11-04T13:03:37.421" v="5499" actId="14100"/>
          <ac:spMkLst>
            <pc:docMk/>
            <pc:sldMk cId="3791041968" sldId="270"/>
            <ac:spMk id="28" creationId="{44DE856C-E347-4620-8B2A-4A861C999AA2}"/>
          </ac:spMkLst>
        </pc:spChg>
        <pc:spChg chg="add del mod ord">
          <ac:chgData name="Damir Nierotka" userId="7cd9c7cd-ac79-44a0-a14f-e25b019b1fdd" providerId="ADAL" clId="{91821771-7055-4DAC-BAD1-190392931081}" dt="2017-11-04T11:00:54.140" v="739" actId="478"/>
          <ac:spMkLst>
            <pc:docMk/>
            <pc:sldMk cId="3791041968" sldId="270"/>
            <ac:spMk id="37" creationId="{EE2F999F-8C36-4BF7-B966-DC9DC8CBAC88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38" creationId="{3C0B7D41-ADC7-4DC0-8773-1313F4C3FAF6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39" creationId="{863F2A48-D79E-4700-A442-B9343DE5D546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0" creationId="{6E218693-46B9-4C1D-8076-2646348E2B04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1" creationId="{9821A725-B806-4DB2-8253-835418028664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2" creationId="{8AD00FC4-F90A-4CFA-879B-7E69152BB88D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3" creationId="{85ABB9E6-9240-46E4-9A05-852CE8E1EFEB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4" creationId="{47B762E6-8D88-4B31-8C70-7DA39C1AA76B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5" creationId="{E8CE877A-90C9-4ED4-A914-76FBDDE02523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6" creationId="{038A0004-C741-4583-893E-73D57D03BBDD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7" creationId="{B488B8EA-A6F9-4E81-A51B-B07EF97CEFBD}"/>
          </ac:spMkLst>
        </pc:spChg>
        <pc:spChg chg="add mod">
          <ac:chgData name="Damir Nierotka" userId="7cd9c7cd-ac79-44a0-a14f-e25b019b1fdd" providerId="ADAL" clId="{91821771-7055-4DAC-BAD1-190392931081}" dt="2017-11-04T12:37:39.222" v="4208"/>
          <ac:spMkLst>
            <pc:docMk/>
            <pc:sldMk cId="3791041968" sldId="270"/>
            <ac:spMk id="48" creationId="{022990B4-B2C1-4635-9634-7E29146D884A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49" creationId="{E53462D6-446C-48E5-BED3-75D7FADD1F3D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0" creationId="{177B37F6-3BC1-494C-8EEA-88F2772ACF56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1" creationId="{A1D0E287-E179-4B11-813C-352BAFFCF28B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2" creationId="{79B4FD72-C995-4E9E-9520-E92895F854EF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5" creationId="{22F3345D-6F06-4ED1-89C8-FD7DD9A84637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6" creationId="{7B1B2C52-25EC-4E15-BB8A-A44AABECE312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7" creationId="{8871C30B-D1E5-4DA6-B5BD-A40F111FB609}"/>
          </ac:spMkLst>
        </pc:spChg>
        <pc:spChg chg="add del mod ord">
          <ac:chgData name="Damir Nierotka" userId="7cd9c7cd-ac79-44a0-a14f-e25b019b1fdd" providerId="ADAL" clId="{91821771-7055-4DAC-BAD1-190392931081}" dt="2017-11-04T11:04:31.993" v="852" actId="478"/>
          <ac:spMkLst>
            <pc:docMk/>
            <pc:sldMk cId="3791041968" sldId="270"/>
            <ac:spMk id="58" creationId="{34D52F8D-BB2F-429C-A83A-A355FA87508E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59" creationId="{0388F9E6-AE94-4963-A07D-C4FBF213F854}"/>
          </ac:spMkLst>
        </pc:spChg>
        <pc:spChg chg="add mod or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0" creationId="{768CADCD-5C90-4C70-A191-AC6DEFAC5078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1" creationId="{9F8F6848-A918-4174-8DC3-F955DF83C96C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2" creationId="{3BFC9CC2-3971-4366-9818-30678D1966AC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3" creationId="{483A5CAB-0547-4C9B-A92C-9917BBFC72DE}"/>
          </ac:spMkLst>
        </pc:spChg>
        <pc:spChg chg="add del mod">
          <ac:chgData name="Damir Nierotka" userId="7cd9c7cd-ac79-44a0-a14f-e25b019b1fdd" providerId="ADAL" clId="{91821771-7055-4DAC-BAD1-190392931081}" dt="2017-11-04T11:11:51.196" v="1060" actId="478"/>
          <ac:spMkLst>
            <pc:docMk/>
            <pc:sldMk cId="3791041968" sldId="270"/>
            <ac:spMk id="64" creationId="{467E212B-A349-4FF1-A9F7-91EDE92E7F33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5" creationId="{03C69FE0-D2A5-4C7F-8EA2-F2CD6D64A8AC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6" creationId="{6B43C9A6-16C8-4F95-921F-7F98881F2D12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7" creationId="{BB7883B2-7C4A-46CB-A4F2-32B580F7EE13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68" creationId="{B5470053-E671-41E9-A745-8240328436D9}"/>
          </ac:spMkLst>
        </pc:spChg>
        <pc:spChg chg="add mod">
          <ac:chgData name="Damir Nierotka" userId="7cd9c7cd-ac79-44a0-a14f-e25b019b1fdd" providerId="ADAL" clId="{91821771-7055-4DAC-BAD1-190392931081}" dt="2017-11-04T11:27:03.810" v="1439" actId="164"/>
          <ac:spMkLst>
            <pc:docMk/>
            <pc:sldMk cId="3791041968" sldId="270"/>
            <ac:spMk id="70" creationId="{050721F3-51F9-4F44-BAFA-E29A5765240A}"/>
          </ac:spMkLst>
        </pc:spChg>
        <pc:spChg chg="add mod">
          <ac:chgData name="Damir Nierotka" userId="7cd9c7cd-ac79-44a0-a14f-e25b019b1fdd" providerId="ADAL" clId="{91821771-7055-4DAC-BAD1-190392931081}" dt="2017-11-04T11:39:36.080" v="1998" actId="1038"/>
          <ac:spMkLst>
            <pc:docMk/>
            <pc:sldMk cId="3791041968" sldId="270"/>
            <ac:spMk id="71" creationId="{702722F1-644F-46FD-9B01-EC9A6280568C}"/>
          </ac:spMkLst>
        </pc:spChg>
        <pc:spChg chg="add mod">
          <ac:chgData name="Damir Nierotka" userId="7cd9c7cd-ac79-44a0-a14f-e25b019b1fdd" providerId="ADAL" clId="{91821771-7055-4DAC-BAD1-190392931081}" dt="2017-11-04T11:27:03.810" v="1439" actId="164"/>
          <ac:spMkLst>
            <pc:docMk/>
            <pc:sldMk cId="3791041968" sldId="270"/>
            <ac:spMk id="72" creationId="{81BE30EF-88A9-494F-90A9-83861D479ED6}"/>
          </ac:spMkLst>
        </pc:spChg>
        <pc:spChg chg="add mod">
          <ac:chgData name="Damir Nierotka" userId="7cd9c7cd-ac79-44a0-a14f-e25b019b1fdd" providerId="ADAL" clId="{91821771-7055-4DAC-BAD1-190392931081}" dt="2017-11-04T11:38:30.046" v="1935" actId="1038"/>
          <ac:spMkLst>
            <pc:docMk/>
            <pc:sldMk cId="3791041968" sldId="270"/>
            <ac:spMk id="73" creationId="{6FC165DE-0699-4F14-B231-C34B04CBB42A}"/>
          </ac:spMkLst>
        </pc:spChg>
        <pc:spChg chg="add mod">
          <ac:chgData name="Damir Nierotka" userId="7cd9c7cd-ac79-44a0-a14f-e25b019b1fdd" providerId="ADAL" clId="{91821771-7055-4DAC-BAD1-190392931081}" dt="2017-11-04T11:45:55.451" v="2329" actId="164"/>
          <ac:spMkLst>
            <pc:docMk/>
            <pc:sldMk cId="3791041968" sldId="270"/>
            <ac:spMk id="74" creationId="{A8FFB35D-1EDE-4DAB-BFD1-4101A7B02AE4}"/>
          </ac:spMkLst>
        </pc:spChg>
        <pc:spChg chg="add mod">
          <ac:chgData name="Damir Nierotka" userId="7cd9c7cd-ac79-44a0-a14f-e25b019b1fdd" providerId="ADAL" clId="{91821771-7055-4DAC-BAD1-190392931081}" dt="2017-11-04T11:27:03.810" v="1439" actId="164"/>
          <ac:spMkLst>
            <pc:docMk/>
            <pc:sldMk cId="3791041968" sldId="270"/>
            <ac:spMk id="75" creationId="{253FAB2F-F0AE-4EAC-9E1D-7CD14036C9CE}"/>
          </ac:spMkLst>
        </pc:spChg>
        <pc:spChg chg="add mod">
          <ac:chgData name="Damir Nierotka" userId="7cd9c7cd-ac79-44a0-a14f-e25b019b1fdd" providerId="ADAL" clId="{91821771-7055-4DAC-BAD1-190392931081}" dt="2017-11-04T11:26:52.391" v="1438" actId="1038"/>
          <ac:spMkLst>
            <pc:docMk/>
            <pc:sldMk cId="3791041968" sldId="270"/>
            <ac:spMk id="77" creationId="{DFDC0FDC-F8A6-4F39-92FA-2D2A3D5F0979}"/>
          </ac:spMkLst>
        </pc:spChg>
        <pc:spChg chg="add mod">
          <ac:chgData name="Damir Nierotka" userId="7cd9c7cd-ac79-44a0-a14f-e25b019b1fdd" providerId="ADAL" clId="{91821771-7055-4DAC-BAD1-190392931081}" dt="2017-11-04T11:39:32.545" v="1990" actId="1038"/>
          <ac:spMkLst>
            <pc:docMk/>
            <pc:sldMk cId="3791041968" sldId="270"/>
            <ac:spMk id="78" creationId="{50DD1633-055B-424D-B9E5-6B4BB12EE4CF}"/>
          </ac:spMkLst>
        </pc:spChg>
        <pc:spChg chg="add mod">
          <ac:chgData name="Damir Nierotka" userId="7cd9c7cd-ac79-44a0-a14f-e25b019b1fdd" providerId="ADAL" clId="{91821771-7055-4DAC-BAD1-190392931081}" dt="2017-11-04T11:39:03.994" v="1966" actId="1038"/>
          <ac:spMkLst>
            <pc:docMk/>
            <pc:sldMk cId="3791041968" sldId="270"/>
            <ac:spMk id="79" creationId="{D2FE9D54-60B4-4767-ACEF-CDD2EAC061FA}"/>
          </ac:spMkLst>
        </pc:spChg>
        <pc:spChg chg="add mod">
          <ac:chgData name="Damir Nierotka" userId="7cd9c7cd-ac79-44a0-a14f-e25b019b1fdd" providerId="ADAL" clId="{91821771-7055-4DAC-BAD1-190392931081}" dt="2017-11-04T11:38:36.461" v="1946" actId="1038"/>
          <ac:spMkLst>
            <pc:docMk/>
            <pc:sldMk cId="3791041968" sldId="270"/>
            <ac:spMk id="80" creationId="{0C20F1B6-6A91-4947-AE2D-D93B24EBA8FF}"/>
          </ac:spMkLst>
        </pc:spChg>
        <pc:spChg chg="add mod">
          <ac:chgData name="Damir Nierotka" userId="7cd9c7cd-ac79-44a0-a14f-e25b019b1fdd" providerId="ADAL" clId="{91821771-7055-4DAC-BAD1-190392931081}" dt="2017-11-04T11:39:11.578" v="1972" actId="1038"/>
          <ac:spMkLst>
            <pc:docMk/>
            <pc:sldMk cId="3791041968" sldId="270"/>
            <ac:spMk id="81" creationId="{58917714-B354-4061-AB70-0E1AA828FAC8}"/>
          </ac:spMkLst>
        </pc:spChg>
        <pc:spChg chg="mod">
          <ac:chgData name="Damir Nierotka" userId="7cd9c7cd-ac79-44a0-a14f-e25b019b1fdd" providerId="ADAL" clId="{91821771-7055-4DAC-BAD1-190392931081}" dt="2017-11-04T11:30:38.077" v="1563" actId="692"/>
          <ac:spMkLst>
            <pc:docMk/>
            <pc:sldMk cId="3791041968" sldId="270"/>
            <ac:spMk id="86" creationId="{0163976E-C137-44B0-97BD-BD5E2DDDA9FF}"/>
          </ac:spMkLst>
        </pc:spChg>
        <pc:spChg chg="mod">
          <ac:chgData name="Damir Nierotka" userId="7cd9c7cd-ac79-44a0-a14f-e25b019b1fdd" providerId="ADAL" clId="{91821771-7055-4DAC-BAD1-190392931081}" dt="2017-11-04T11:39:27.389" v="1979" actId="1038"/>
          <ac:spMkLst>
            <pc:docMk/>
            <pc:sldMk cId="3791041968" sldId="270"/>
            <ac:spMk id="87" creationId="{1417D2F0-7F2C-43D8-AF6B-F0582EB9BAD0}"/>
          </ac:spMkLst>
        </pc:spChg>
        <pc:spChg chg="mod">
          <ac:chgData name="Damir Nierotka" userId="7cd9c7cd-ac79-44a0-a14f-e25b019b1fdd" providerId="ADAL" clId="{91821771-7055-4DAC-BAD1-190392931081}" dt="2017-11-04T11:30:38.077" v="1563" actId="692"/>
          <ac:spMkLst>
            <pc:docMk/>
            <pc:sldMk cId="3791041968" sldId="270"/>
            <ac:spMk id="88" creationId="{05E4A8B9-E6AA-498B-807F-F06AD96CFE20}"/>
          </ac:spMkLst>
        </pc:spChg>
        <pc:spChg chg="mod">
          <ac:chgData name="Damir Nierotka" userId="7cd9c7cd-ac79-44a0-a14f-e25b019b1fdd" providerId="ADAL" clId="{91821771-7055-4DAC-BAD1-190392931081}" dt="2017-11-04T11:38:39.593" v="1948" actId="1038"/>
          <ac:spMkLst>
            <pc:docMk/>
            <pc:sldMk cId="3791041968" sldId="270"/>
            <ac:spMk id="89" creationId="{4AC29003-D042-407E-8F9D-482C985D8879}"/>
          </ac:spMkLst>
        </pc:spChg>
        <pc:spChg chg="mod">
          <ac:chgData name="Damir Nierotka" userId="7cd9c7cd-ac79-44a0-a14f-e25b019b1fdd" providerId="ADAL" clId="{91821771-7055-4DAC-BAD1-190392931081}" dt="2017-11-04T11:39:15.436" v="1973" actId="1038"/>
          <ac:spMkLst>
            <pc:docMk/>
            <pc:sldMk cId="3791041968" sldId="270"/>
            <ac:spMk id="90" creationId="{3B2837A1-D996-4FDC-8FF4-CB8353BC0E58}"/>
          </ac:spMkLst>
        </pc:spChg>
        <pc:spChg chg="mod">
          <ac:chgData name="Damir Nierotka" userId="7cd9c7cd-ac79-44a0-a14f-e25b019b1fdd" providerId="ADAL" clId="{91821771-7055-4DAC-BAD1-190392931081}" dt="2017-11-04T13:04:29.466" v="5598" actId="1035"/>
          <ac:spMkLst>
            <pc:docMk/>
            <pc:sldMk cId="3791041968" sldId="270"/>
            <ac:spMk id="93" creationId="{07DAD470-AFA7-4ED8-84B8-805CDD9DEE8B}"/>
          </ac:spMkLst>
        </pc:spChg>
        <pc:spChg chg="mod">
          <ac:chgData name="Damir Nierotka" userId="7cd9c7cd-ac79-44a0-a14f-e25b019b1fdd" providerId="ADAL" clId="{91821771-7055-4DAC-BAD1-190392931081}" dt="2017-11-04T11:31:10.810" v="1572" actId="1038"/>
          <ac:spMkLst>
            <pc:docMk/>
            <pc:sldMk cId="3791041968" sldId="270"/>
            <ac:spMk id="94" creationId="{580EC1F2-D821-4211-A24D-A893151CE44A}"/>
          </ac:spMkLst>
        </pc:spChg>
        <pc:spChg chg="mod">
          <ac:chgData name="Damir Nierotka" userId="7cd9c7cd-ac79-44a0-a14f-e25b019b1fdd" providerId="ADAL" clId="{91821771-7055-4DAC-BAD1-190392931081}" dt="2017-11-04T11:29:47.343" v="1547" actId="6549"/>
          <ac:spMkLst>
            <pc:docMk/>
            <pc:sldMk cId="3791041968" sldId="270"/>
            <ac:spMk id="95" creationId="{A0AD4C70-0F44-4170-8D21-6FFF1A4520F7}"/>
          </ac:spMkLst>
        </pc:spChg>
        <pc:spChg chg="mod">
          <ac:chgData name="Damir Nierotka" userId="7cd9c7cd-ac79-44a0-a14f-e25b019b1fdd" providerId="ADAL" clId="{91821771-7055-4DAC-BAD1-190392931081}" dt="2017-11-04T11:38:42.927" v="1951" actId="1038"/>
          <ac:spMkLst>
            <pc:docMk/>
            <pc:sldMk cId="3791041968" sldId="270"/>
            <ac:spMk id="96" creationId="{EFDB2EAF-69C9-455C-8887-B0B535C3D475}"/>
          </ac:spMkLst>
        </pc:spChg>
        <pc:spChg chg="mod">
          <ac:chgData name="Damir Nierotka" userId="7cd9c7cd-ac79-44a0-a14f-e25b019b1fdd" providerId="ADAL" clId="{91821771-7055-4DAC-BAD1-190392931081}" dt="2017-11-04T11:30:14.906" v="1561" actId="20577"/>
          <ac:spMkLst>
            <pc:docMk/>
            <pc:sldMk cId="3791041968" sldId="270"/>
            <ac:spMk id="97" creationId="{8FBBAB68-2D69-45BF-A982-84F83293E228}"/>
          </ac:spMkLst>
        </pc:spChg>
        <pc:spChg chg="mod">
          <ac:chgData name="Damir Nierotka" userId="7cd9c7cd-ac79-44a0-a14f-e25b019b1fdd" providerId="ADAL" clId="{91821771-7055-4DAC-BAD1-190392931081}" dt="2017-11-04T11:32:06.304" v="1625" actId="20577"/>
          <ac:spMkLst>
            <pc:docMk/>
            <pc:sldMk cId="3791041968" sldId="270"/>
            <ac:spMk id="100" creationId="{9BBA72E0-897B-49A2-8F9E-5714D26502D7}"/>
          </ac:spMkLst>
        </pc:spChg>
        <pc:spChg chg="mod">
          <ac:chgData name="Damir Nierotka" userId="7cd9c7cd-ac79-44a0-a14f-e25b019b1fdd" providerId="ADAL" clId="{91821771-7055-4DAC-BAD1-190392931081}" dt="2017-11-04T11:32:18.544" v="1634" actId="20577"/>
          <ac:spMkLst>
            <pc:docMk/>
            <pc:sldMk cId="3791041968" sldId="270"/>
            <ac:spMk id="101" creationId="{54D38700-28B9-4C1A-AB0C-81CB81148AC0}"/>
          </ac:spMkLst>
        </pc:spChg>
        <pc:spChg chg="mod">
          <ac:chgData name="Damir Nierotka" userId="7cd9c7cd-ac79-44a0-a14f-e25b019b1fdd" providerId="ADAL" clId="{91821771-7055-4DAC-BAD1-190392931081}" dt="2017-11-04T11:32:28.677" v="1641" actId="20577"/>
          <ac:spMkLst>
            <pc:docMk/>
            <pc:sldMk cId="3791041968" sldId="270"/>
            <ac:spMk id="102" creationId="{F8463E1F-4165-4E5E-9BB8-FB2C3C1A6D72}"/>
          </ac:spMkLst>
        </pc:spChg>
        <pc:spChg chg="mod">
          <ac:chgData name="Damir Nierotka" userId="7cd9c7cd-ac79-44a0-a14f-e25b019b1fdd" providerId="ADAL" clId="{91821771-7055-4DAC-BAD1-190392931081}" dt="2017-11-04T11:38:46.744" v="1956" actId="1038"/>
          <ac:spMkLst>
            <pc:docMk/>
            <pc:sldMk cId="3791041968" sldId="270"/>
            <ac:spMk id="103" creationId="{9DB7A7A6-4238-4C6C-931F-3C6A2045E464}"/>
          </ac:spMkLst>
        </pc:spChg>
        <pc:spChg chg="del">
          <ac:chgData name="Damir Nierotka" userId="7cd9c7cd-ac79-44a0-a14f-e25b019b1fdd" providerId="ADAL" clId="{91821771-7055-4DAC-BAD1-190392931081}" dt="2017-11-04T11:33:09.726" v="1655" actId="478"/>
          <ac:spMkLst>
            <pc:docMk/>
            <pc:sldMk cId="3791041968" sldId="270"/>
            <ac:spMk id="104" creationId="{DE2DD37E-46A2-437B-ADD9-CA282F843CEE}"/>
          </ac:spMkLst>
        </pc:spChg>
        <pc:spChg chg="mod">
          <ac:chgData name="Damir Nierotka" userId="7cd9c7cd-ac79-44a0-a14f-e25b019b1fdd" providerId="ADAL" clId="{91821771-7055-4DAC-BAD1-190392931081}" dt="2017-11-04T11:39:56.277" v="2015" actId="1037"/>
          <ac:spMkLst>
            <pc:docMk/>
            <pc:sldMk cId="3791041968" sldId="270"/>
            <ac:spMk id="107" creationId="{8F9CCFBC-DBA3-4762-B3B1-EFCB4407CD07}"/>
          </ac:spMkLst>
        </pc:spChg>
        <pc:spChg chg="mod">
          <ac:chgData name="Damir Nierotka" userId="7cd9c7cd-ac79-44a0-a14f-e25b019b1fdd" providerId="ADAL" clId="{91821771-7055-4DAC-BAD1-190392931081}" dt="2017-11-04T11:38:53.599" v="1960" actId="1038"/>
          <ac:spMkLst>
            <pc:docMk/>
            <pc:sldMk cId="3791041968" sldId="270"/>
            <ac:spMk id="108" creationId="{3C35D9B7-4CD7-4432-9734-2F26A38AF59E}"/>
          </ac:spMkLst>
        </pc:spChg>
        <pc:spChg chg="del">
          <ac:chgData name="Damir Nierotka" userId="7cd9c7cd-ac79-44a0-a14f-e25b019b1fdd" providerId="ADAL" clId="{91821771-7055-4DAC-BAD1-190392931081}" dt="2017-11-04T11:33:46.413" v="1672" actId="478"/>
          <ac:spMkLst>
            <pc:docMk/>
            <pc:sldMk cId="3791041968" sldId="270"/>
            <ac:spMk id="109" creationId="{1793059C-E17B-4784-9E45-6D1016FAF3AE}"/>
          </ac:spMkLst>
        </pc:spChg>
        <pc:spChg chg="del">
          <ac:chgData name="Damir Nierotka" userId="7cd9c7cd-ac79-44a0-a14f-e25b019b1fdd" providerId="ADAL" clId="{91821771-7055-4DAC-BAD1-190392931081}" dt="2017-11-04T11:33:46.413" v="1672" actId="478"/>
          <ac:spMkLst>
            <pc:docMk/>
            <pc:sldMk cId="3791041968" sldId="270"/>
            <ac:spMk id="110" creationId="{9D2B5445-8113-4647-AEAC-6F610D11A952}"/>
          </ac:spMkLst>
        </pc:spChg>
        <pc:spChg chg="del">
          <ac:chgData name="Damir Nierotka" userId="7cd9c7cd-ac79-44a0-a14f-e25b019b1fdd" providerId="ADAL" clId="{91821771-7055-4DAC-BAD1-190392931081}" dt="2017-11-04T11:33:46.413" v="1672" actId="478"/>
          <ac:spMkLst>
            <pc:docMk/>
            <pc:sldMk cId="3791041968" sldId="270"/>
            <ac:spMk id="111" creationId="{E9CFCDFF-06D3-4C99-BF5F-6A1A87A9B06A}"/>
          </ac:spMkLst>
        </pc:spChg>
        <pc:spChg chg="mod">
          <ac:chgData name="Damir Nierotka" userId="7cd9c7cd-ac79-44a0-a14f-e25b019b1fdd" providerId="ADAL" clId="{91821771-7055-4DAC-BAD1-190392931081}" dt="2017-11-04T11:34:23.246" v="1757" actId="20577"/>
          <ac:spMkLst>
            <pc:docMk/>
            <pc:sldMk cId="3791041968" sldId="270"/>
            <ac:spMk id="114" creationId="{E8B4E77F-C2EF-4915-80E5-BE05039DFA84}"/>
          </ac:spMkLst>
        </pc:spChg>
        <pc:spChg chg="mod">
          <ac:chgData name="Damir Nierotka" userId="7cd9c7cd-ac79-44a0-a14f-e25b019b1fdd" providerId="ADAL" clId="{91821771-7055-4DAC-BAD1-190392931081}" dt="2017-11-04T11:39:47.435" v="2014" actId="1038"/>
          <ac:spMkLst>
            <pc:docMk/>
            <pc:sldMk cId="3791041968" sldId="270"/>
            <ac:spMk id="115" creationId="{98238F00-C399-42A9-819D-786FC5C2E9AC}"/>
          </ac:spMkLst>
        </pc:spChg>
        <pc:spChg chg="del">
          <ac:chgData name="Damir Nierotka" userId="7cd9c7cd-ac79-44a0-a14f-e25b019b1fdd" providerId="ADAL" clId="{91821771-7055-4DAC-BAD1-190392931081}" dt="2017-11-04T11:34:29.380" v="1758" actId="478"/>
          <ac:spMkLst>
            <pc:docMk/>
            <pc:sldMk cId="3791041968" sldId="270"/>
            <ac:spMk id="116" creationId="{78405CC6-1303-4A1F-858C-AF73C160640C}"/>
          </ac:spMkLst>
        </pc:spChg>
        <pc:spChg chg="del">
          <ac:chgData name="Damir Nierotka" userId="7cd9c7cd-ac79-44a0-a14f-e25b019b1fdd" providerId="ADAL" clId="{91821771-7055-4DAC-BAD1-190392931081}" dt="2017-11-04T11:34:29.380" v="1758" actId="478"/>
          <ac:spMkLst>
            <pc:docMk/>
            <pc:sldMk cId="3791041968" sldId="270"/>
            <ac:spMk id="117" creationId="{2D44AE3F-B085-448C-95D2-9CF218C716F2}"/>
          </ac:spMkLst>
        </pc:spChg>
        <pc:spChg chg="del">
          <ac:chgData name="Damir Nierotka" userId="7cd9c7cd-ac79-44a0-a14f-e25b019b1fdd" providerId="ADAL" clId="{91821771-7055-4DAC-BAD1-190392931081}" dt="2017-11-04T11:34:29.380" v="1758" actId="478"/>
          <ac:spMkLst>
            <pc:docMk/>
            <pc:sldMk cId="3791041968" sldId="270"/>
            <ac:spMk id="118" creationId="{8B34BF7D-D391-4B1B-8BAD-93CC110A755D}"/>
          </ac:spMkLst>
        </pc:spChg>
        <pc:spChg chg="add del">
          <ac:chgData name="Damir Nierotka" userId="7cd9c7cd-ac79-44a0-a14f-e25b019b1fdd" providerId="ADAL" clId="{91821771-7055-4DAC-BAD1-190392931081}" dt="2017-11-04T11:36:27.477" v="1784" actId="478"/>
          <ac:spMkLst>
            <pc:docMk/>
            <pc:sldMk cId="3791041968" sldId="270"/>
            <ac:spMk id="119" creationId="{C4CB4E79-BB33-43AA-9076-2717C8166EFE}"/>
          </ac:spMkLst>
        </pc:spChg>
        <pc:spChg chg="add del mod">
          <ac:chgData name="Damir Nierotka" userId="7cd9c7cd-ac79-44a0-a14f-e25b019b1fdd" providerId="ADAL" clId="{91821771-7055-4DAC-BAD1-190392931081}" dt="2017-11-04T11:41:28.177" v="2035" actId="478"/>
          <ac:spMkLst>
            <pc:docMk/>
            <pc:sldMk cId="3791041968" sldId="270"/>
            <ac:spMk id="127" creationId="{563C922E-4180-4583-8E41-D6FA51849C0D}"/>
          </ac:spMkLst>
        </pc:spChg>
        <pc:spChg chg="add mod">
          <ac:chgData name="Damir Nierotka" userId="7cd9c7cd-ac79-44a0-a14f-e25b019b1fdd" providerId="ADAL" clId="{91821771-7055-4DAC-BAD1-190392931081}" dt="2017-11-04T12:37:00.362" v="4207" actId="403"/>
          <ac:spMkLst>
            <pc:docMk/>
            <pc:sldMk cId="3791041968" sldId="270"/>
            <ac:spMk id="129" creationId="{67EA01CF-866C-4A0B-9599-806AB69D5881}"/>
          </ac:spMkLst>
        </pc:spChg>
        <pc:spChg chg="add mod">
          <ac:chgData name="Damir Nierotka" userId="7cd9c7cd-ac79-44a0-a14f-e25b019b1fdd" providerId="ADAL" clId="{91821771-7055-4DAC-BAD1-190392931081}" dt="2017-11-04T13:28:13.361" v="5825" actId="1076"/>
          <ac:spMkLst>
            <pc:docMk/>
            <pc:sldMk cId="3791041968" sldId="270"/>
            <ac:spMk id="131" creationId="{9756D42B-CFBB-47C1-BB54-0813DF2A5F7E}"/>
          </ac:spMkLst>
        </pc:spChg>
        <pc:spChg chg="add mod">
          <ac:chgData name="Damir Nierotka" userId="7cd9c7cd-ac79-44a0-a14f-e25b019b1fdd" providerId="ADAL" clId="{91821771-7055-4DAC-BAD1-190392931081}" dt="2017-11-04T13:24:46.529" v="5742" actId="1076"/>
          <ac:spMkLst>
            <pc:docMk/>
            <pc:sldMk cId="3791041968" sldId="270"/>
            <ac:spMk id="132" creationId="{07CF381D-B5EB-4644-8A14-288C898C18D2}"/>
          </ac:spMkLst>
        </pc:spChg>
        <pc:spChg chg="add mod">
          <ac:chgData name="Damir Nierotka" userId="7cd9c7cd-ac79-44a0-a14f-e25b019b1fdd" providerId="ADAL" clId="{91821771-7055-4DAC-BAD1-190392931081}" dt="2017-11-04T13:33:46.025" v="5842"/>
          <ac:spMkLst>
            <pc:docMk/>
            <pc:sldMk cId="3791041968" sldId="270"/>
            <ac:spMk id="133" creationId="{4368B7F1-3758-40D7-B91E-84873071ACDE}"/>
          </ac:spMkLst>
        </pc:spChg>
        <pc:spChg chg="add mod">
          <ac:chgData name="Damir Nierotka" userId="7cd9c7cd-ac79-44a0-a14f-e25b019b1fdd" providerId="ADAL" clId="{91821771-7055-4DAC-BAD1-190392931081}" dt="2017-11-04T13:04:12.775" v="5595" actId="20577"/>
          <ac:spMkLst>
            <pc:docMk/>
            <pc:sldMk cId="3791041968" sldId="270"/>
            <ac:spMk id="134" creationId="{35C4AF5F-75B8-48DA-8334-9DA3614A4092}"/>
          </ac:spMkLst>
        </pc:spChg>
        <pc:grpChg chg="del mod">
          <ac:chgData name="Damir Nierotka" userId="7cd9c7cd-ac79-44a0-a14f-e25b019b1fdd" providerId="ADAL" clId="{91821771-7055-4DAC-BAD1-190392931081}" dt="2017-11-04T10:54:51.031" v="474" actId="165"/>
          <ac:grpSpMkLst>
            <pc:docMk/>
            <pc:sldMk cId="3791041968" sldId="270"/>
            <ac:grpSpMk id="2" creationId="{5FB638A6-D855-4338-8246-969E82F572CF}"/>
          </ac:grpSpMkLst>
        </pc:grpChg>
        <pc:grpChg chg="del mod">
          <ac:chgData name="Damir Nierotka" userId="7cd9c7cd-ac79-44a0-a14f-e25b019b1fdd" providerId="ADAL" clId="{91821771-7055-4DAC-BAD1-190392931081}" dt="2017-11-04T10:54:51.031" v="474" actId="165"/>
          <ac:grpSpMkLst>
            <pc:docMk/>
            <pc:sldMk cId="3791041968" sldId="270"/>
            <ac:grpSpMk id="3" creationId="{E9848178-1DE0-491D-957B-086F510854A8}"/>
          </ac:grpSpMkLst>
        </pc:grpChg>
        <pc:grpChg chg="del">
          <ac:chgData name="Damir Nierotka" userId="7cd9c7cd-ac79-44a0-a14f-e25b019b1fdd" providerId="ADAL" clId="{91821771-7055-4DAC-BAD1-190392931081}" dt="2017-11-04T10:54:03.077" v="472" actId="165"/>
          <ac:grpSpMkLst>
            <pc:docMk/>
            <pc:sldMk cId="3791041968" sldId="270"/>
            <ac:grpSpMk id="24" creationId="{2B360639-A815-42B3-A5BE-40A1A6769B2B}"/>
          </ac:grpSpMkLst>
        </pc:grpChg>
        <pc:grpChg chg="del">
          <ac:chgData name="Damir Nierotka" userId="7cd9c7cd-ac79-44a0-a14f-e25b019b1fdd" providerId="ADAL" clId="{91821771-7055-4DAC-BAD1-190392931081}" dt="2017-11-04T10:54:03.077" v="472" actId="165"/>
          <ac:grpSpMkLst>
            <pc:docMk/>
            <pc:sldMk cId="3791041968" sldId="270"/>
            <ac:grpSpMk id="25" creationId="{EA0AFD30-7A9B-4D3B-8793-E886EB6E9ED2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82" creationId="{408C2568-041A-467A-895D-86339DE6468A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83" creationId="{D74A7F07-A469-480C-B7F9-9CF6B6FB63E7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84" creationId="{49836594-B6E0-4350-89BB-4D5230A7BBEF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91" creationId="{36CDBA8F-8479-45A5-87CF-44F160D6BCE2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98" creationId="{A9449D53-D92C-48E2-9307-644E23146F08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105" creationId="{CCE6B5E7-A9B3-499F-90D5-3B6E9B198FAB}"/>
          </ac:grpSpMkLst>
        </pc:grpChg>
        <pc:grpChg chg="add mod">
          <ac:chgData name="Damir Nierotka" userId="7cd9c7cd-ac79-44a0-a14f-e25b019b1fdd" providerId="ADAL" clId="{91821771-7055-4DAC-BAD1-190392931081}" dt="2017-11-04T11:45:55.451" v="2329" actId="164"/>
          <ac:grpSpMkLst>
            <pc:docMk/>
            <pc:sldMk cId="3791041968" sldId="270"/>
            <ac:grpSpMk id="112" creationId="{211CFC2C-E0BD-4586-9DE7-8BB1FCFE9051}"/>
          </ac:grpSpMkLst>
        </pc:grpChg>
        <pc:grpChg chg="add mod">
          <ac:chgData name="Damir Nierotka" userId="7cd9c7cd-ac79-44a0-a14f-e25b019b1fdd" providerId="ADAL" clId="{91821771-7055-4DAC-BAD1-190392931081}" dt="2017-11-04T13:13:25.864" v="5618" actId="164"/>
          <ac:grpSpMkLst>
            <pc:docMk/>
            <pc:sldMk cId="3791041968" sldId="270"/>
            <ac:grpSpMk id="128" creationId="{A6232A3E-94C3-4800-BFE9-B5065B8BE07F}"/>
          </ac:grpSpMkLst>
        </pc:grpChg>
        <pc:grpChg chg="add mod">
          <ac:chgData name="Damir Nierotka" userId="7cd9c7cd-ac79-44a0-a14f-e25b019b1fdd" providerId="ADAL" clId="{91821771-7055-4DAC-BAD1-190392931081}" dt="2017-11-04T13:30:01.577" v="5840" actId="164"/>
          <ac:grpSpMkLst>
            <pc:docMk/>
            <pc:sldMk cId="3791041968" sldId="270"/>
            <ac:grpSpMk id="135" creationId="{CE81E3B5-4A4F-45D7-B983-CDDE989AAFA4}"/>
          </ac:grpSpMkLst>
        </pc:grpChg>
        <pc:grpChg chg="add mod">
          <ac:chgData name="Damir Nierotka" userId="7cd9c7cd-ac79-44a0-a14f-e25b019b1fdd" providerId="ADAL" clId="{91821771-7055-4DAC-BAD1-190392931081}" dt="2017-11-04T13:30:05.496" v="5841" actId="1076"/>
          <ac:grpSpMkLst>
            <pc:docMk/>
            <pc:sldMk cId="3791041968" sldId="270"/>
            <ac:grpSpMk id="148" creationId="{CAFE6A44-2915-441C-9496-9FBAE2FC0891}"/>
          </ac:grpSpMkLst>
        </pc:grpChg>
        <pc:picChg chg="del mod">
          <ac:chgData name="Damir Nierotka" userId="7cd9c7cd-ac79-44a0-a14f-e25b019b1fdd" providerId="ADAL" clId="{91821771-7055-4DAC-BAD1-190392931081}" dt="2017-11-04T11:41:09.093" v="2029" actId="478"/>
          <ac:picMkLst>
            <pc:docMk/>
            <pc:sldMk cId="3791041968" sldId="270"/>
            <ac:picMk id="5" creationId="{07CD684D-FECA-498F-9E6A-26989FF47067}"/>
          </ac:picMkLst>
        </pc:picChg>
        <pc:picChg chg="del mod">
          <ac:chgData name="Damir Nierotka" userId="7cd9c7cd-ac79-44a0-a14f-e25b019b1fdd" providerId="ADAL" clId="{91821771-7055-4DAC-BAD1-190392931081}" dt="2017-11-04T11:41:12.715" v="2030" actId="478"/>
          <ac:picMkLst>
            <pc:docMk/>
            <pc:sldMk cId="3791041968" sldId="270"/>
            <ac:picMk id="6" creationId="{25E89A28-2534-4966-A4A7-C5EAE04EC77B}"/>
          </ac:picMkLst>
        </pc:picChg>
        <pc:picChg chg="del mod">
          <ac:chgData name="Damir Nierotka" userId="7cd9c7cd-ac79-44a0-a14f-e25b019b1fdd" providerId="ADAL" clId="{91821771-7055-4DAC-BAD1-190392931081}" dt="2017-11-04T11:41:18.310" v="2032" actId="478"/>
          <ac:picMkLst>
            <pc:docMk/>
            <pc:sldMk cId="3791041968" sldId="270"/>
            <ac:picMk id="7" creationId="{9E13DE2F-700B-4A44-9EBB-007D1543CB54}"/>
          </ac:picMkLst>
        </pc:picChg>
        <pc:picChg chg="del mod">
          <ac:chgData name="Damir Nierotka" userId="7cd9c7cd-ac79-44a0-a14f-e25b019b1fdd" providerId="ADAL" clId="{91821771-7055-4DAC-BAD1-190392931081}" dt="2017-11-04T11:41:18.310" v="2032" actId="478"/>
          <ac:picMkLst>
            <pc:docMk/>
            <pc:sldMk cId="3791041968" sldId="270"/>
            <ac:picMk id="8" creationId="{3894B7A5-FA55-4129-BDF3-83C58469683A}"/>
          </ac:picMkLst>
        </pc:picChg>
        <pc:picChg chg="del mod">
          <ac:chgData name="Damir Nierotka" userId="7cd9c7cd-ac79-44a0-a14f-e25b019b1fdd" providerId="ADAL" clId="{91821771-7055-4DAC-BAD1-190392931081}" dt="2017-11-04T11:41:18.310" v="2032" actId="478"/>
          <ac:picMkLst>
            <pc:docMk/>
            <pc:sldMk cId="3791041968" sldId="270"/>
            <ac:picMk id="9" creationId="{C4B6EACE-AD14-427E-947E-EED6330555AB}"/>
          </ac:picMkLst>
        </pc:picChg>
        <pc:picChg chg="del mod">
          <ac:chgData name="Damir Nierotka" userId="7cd9c7cd-ac79-44a0-a14f-e25b019b1fdd" providerId="ADAL" clId="{91821771-7055-4DAC-BAD1-190392931081}" dt="2017-11-04T11:41:20.280" v="2033" actId="478"/>
          <ac:picMkLst>
            <pc:docMk/>
            <pc:sldMk cId="3791041968" sldId="270"/>
            <ac:picMk id="10" creationId="{E87A251E-11D8-4FB8-9C0F-780B0CFB281F}"/>
          </ac:picMkLst>
        </pc:picChg>
        <pc:picChg chg="del mod">
          <ac:chgData name="Damir Nierotka" userId="7cd9c7cd-ac79-44a0-a14f-e25b019b1fdd" providerId="ADAL" clId="{91821771-7055-4DAC-BAD1-190392931081}" dt="2017-11-04T11:41:22.299" v="2034" actId="478"/>
          <ac:picMkLst>
            <pc:docMk/>
            <pc:sldMk cId="3791041968" sldId="270"/>
            <ac:picMk id="11" creationId="{1E108CF6-D63A-4B29-934B-9D552ED11FF7}"/>
          </ac:picMkLst>
        </pc:picChg>
        <pc:picChg chg="del mod">
          <ac:chgData name="Damir Nierotka" userId="7cd9c7cd-ac79-44a0-a14f-e25b019b1fdd" providerId="ADAL" clId="{91821771-7055-4DAC-BAD1-190392931081}" dt="2017-11-04T11:41:18.310" v="2032" actId="478"/>
          <ac:picMkLst>
            <pc:docMk/>
            <pc:sldMk cId="3791041968" sldId="270"/>
            <ac:picMk id="12" creationId="{493C22BE-6C77-4953-99F4-90DC1401027F}"/>
          </ac:picMkLst>
        </pc:picChg>
        <pc:picChg chg="add mod or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29" creationId="{5C4D2BC0-5421-496F-95A0-058E6DF184BB}"/>
          </ac:picMkLst>
        </pc:picChg>
        <pc:picChg chg="add mo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30" creationId="{6D38A12B-C7E3-4B58-92E3-3B3B58DF0FE3}"/>
          </ac:picMkLst>
        </pc:picChg>
        <pc:picChg chg="add del mod ord">
          <ac:chgData name="Damir Nierotka" userId="7cd9c7cd-ac79-44a0-a14f-e25b019b1fdd" providerId="ADAL" clId="{91821771-7055-4DAC-BAD1-190392931081}" dt="2017-11-04T11:00:54.140" v="739" actId="478"/>
          <ac:picMkLst>
            <pc:docMk/>
            <pc:sldMk cId="3791041968" sldId="270"/>
            <ac:picMk id="31" creationId="{3CD7B7D8-831F-4A78-98C9-C43C471DCFE6}"/>
          </ac:picMkLst>
        </pc:picChg>
        <pc:picChg chg="add del mod ord">
          <ac:chgData name="Damir Nierotka" userId="7cd9c7cd-ac79-44a0-a14f-e25b019b1fdd" providerId="ADAL" clId="{91821771-7055-4DAC-BAD1-190392931081}" dt="2017-11-04T11:00:54.140" v="739" actId="478"/>
          <ac:picMkLst>
            <pc:docMk/>
            <pc:sldMk cId="3791041968" sldId="270"/>
            <ac:picMk id="32" creationId="{12BAA2EF-3D65-4295-85D3-FFFA056D962E}"/>
          </ac:picMkLst>
        </pc:picChg>
        <pc:picChg chg="add del mod ord">
          <ac:chgData name="Damir Nierotka" userId="7cd9c7cd-ac79-44a0-a14f-e25b019b1fdd" providerId="ADAL" clId="{91821771-7055-4DAC-BAD1-190392931081}" dt="2017-11-04T11:00:54.140" v="739" actId="478"/>
          <ac:picMkLst>
            <pc:docMk/>
            <pc:sldMk cId="3791041968" sldId="270"/>
            <ac:picMk id="33" creationId="{7D68E9F5-E8E4-4639-8F13-98F7584B9DAF}"/>
          </ac:picMkLst>
        </pc:picChg>
        <pc:picChg chg="add mo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34" creationId="{FC861B75-ABB6-4CF2-A4EE-8A4C87379B3F}"/>
          </ac:picMkLst>
        </pc:picChg>
        <pc:picChg chg="add mo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35" creationId="{8FCEA20D-20A3-4131-AC58-14E2212AE7F6}"/>
          </ac:picMkLst>
        </pc:picChg>
        <pc:picChg chg="add del mod ord">
          <ac:chgData name="Damir Nierotka" userId="7cd9c7cd-ac79-44a0-a14f-e25b019b1fdd" providerId="ADAL" clId="{91821771-7055-4DAC-BAD1-190392931081}" dt="2017-11-04T11:00:54.140" v="739" actId="478"/>
          <ac:picMkLst>
            <pc:docMk/>
            <pc:sldMk cId="3791041968" sldId="270"/>
            <ac:picMk id="36" creationId="{65E9ADC5-4AF3-43F5-A2DF-8E0C2E198729}"/>
          </ac:picMkLst>
        </pc:picChg>
        <pc:picChg chg="add mo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53" creationId="{C3D20D06-2609-4A84-A635-6F2E9C301677}"/>
          </ac:picMkLst>
        </pc:picChg>
        <pc:picChg chg="add mod">
          <ac:chgData name="Damir Nierotka" userId="7cd9c7cd-ac79-44a0-a14f-e25b019b1fdd" providerId="ADAL" clId="{91821771-7055-4DAC-BAD1-190392931081}" dt="2017-11-04T11:45:55.451" v="2329" actId="164"/>
          <ac:picMkLst>
            <pc:docMk/>
            <pc:sldMk cId="3791041968" sldId="270"/>
            <ac:picMk id="54" creationId="{A4EF447D-6873-4733-833B-2929BEA92B60}"/>
          </ac:picMkLst>
        </pc:picChg>
        <pc:picChg chg="add mod">
          <ac:chgData name="Damir Nierotka" userId="7cd9c7cd-ac79-44a0-a14f-e25b019b1fdd" providerId="ADAL" clId="{91821771-7055-4DAC-BAD1-190392931081}" dt="2017-11-04T11:27:03.810" v="1439" actId="164"/>
          <ac:picMkLst>
            <pc:docMk/>
            <pc:sldMk cId="3791041968" sldId="270"/>
            <ac:picMk id="69" creationId="{9A6403E3-090A-4171-B790-2EC29690A405}"/>
          </ac:picMkLst>
        </pc:picChg>
        <pc:picChg chg="add mod">
          <ac:chgData name="Damir Nierotka" userId="7cd9c7cd-ac79-44a0-a14f-e25b019b1fdd" providerId="ADAL" clId="{91821771-7055-4DAC-BAD1-190392931081}" dt="2017-11-04T13:05:28.247" v="5599" actId="14100"/>
          <ac:picMkLst>
            <pc:docMk/>
            <pc:sldMk cId="3791041968" sldId="270"/>
            <ac:picMk id="76" creationId="{1F53C1E3-4D24-4E30-8B9E-570757E15CE8}"/>
          </ac:picMkLst>
        </pc:picChg>
        <pc:picChg chg="mod">
          <ac:chgData name="Damir Nierotka" userId="7cd9c7cd-ac79-44a0-a14f-e25b019b1fdd" providerId="ADAL" clId="{91821771-7055-4DAC-BAD1-190392931081}" dt="2017-11-04T11:30:38.077" v="1563" actId="692"/>
          <ac:picMkLst>
            <pc:docMk/>
            <pc:sldMk cId="3791041968" sldId="270"/>
            <ac:picMk id="85" creationId="{61E4742C-1665-47FD-A552-BB1D242826C3}"/>
          </ac:picMkLst>
        </pc:picChg>
        <pc:picChg chg="mod">
          <ac:chgData name="Damir Nierotka" userId="7cd9c7cd-ac79-44a0-a14f-e25b019b1fdd" providerId="ADAL" clId="{91821771-7055-4DAC-BAD1-190392931081}" dt="2017-11-04T11:35:37.180" v="1773" actId="1035"/>
          <ac:picMkLst>
            <pc:docMk/>
            <pc:sldMk cId="3791041968" sldId="270"/>
            <ac:picMk id="92" creationId="{9A36FFE5-0109-478B-9277-398E88AAA429}"/>
          </ac:picMkLst>
        </pc:picChg>
        <pc:picChg chg="mod">
          <ac:chgData name="Damir Nierotka" userId="7cd9c7cd-ac79-44a0-a14f-e25b019b1fdd" providerId="ADAL" clId="{91821771-7055-4DAC-BAD1-190392931081}" dt="2017-11-04T13:27:51.393" v="5823" actId="14100"/>
          <ac:picMkLst>
            <pc:docMk/>
            <pc:sldMk cId="3791041968" sldId="270"/>
            <ac:picMk id="106" creationId="{73E35FE7-7927-4293-B47C-D96B25A5CCF6}"/>
          </ac:picMkLst>
        </pc:picChg>
        <pc:picChg chg="mod ord">
          <ac:chgData name="Damir Nierotka" userId="7cd9c7cd-ac79-44a0-a14f-e25b019b1fdd" providerId="ADAL" clId="{91821771-7055-4DAC-BAD1-190392931081}" dt="2017-11-04T13:23:55.601" v="5725" actId="166"/>
          <ac:picMkLst>
            <pc:docMk/>
            <pc:sldMk cId="3791041968" sldId="270"/>
            <ac:picMk id="113" creationId="{D5089F6F-FFDC-43E7-8CD3-203010765A16}"/>
          </ac:picMkLst>
        </pc:picChg>
        <pc:picChg chg="add del mod">
          <ac:chgData name="Damir Nierotka" userId="7cd9c7cd-ac79-44a0-a14f-e25b019b1fdd" providerId="ADAL" clId="{91821771-7055-4DAC-BAD1-190392931081}" dt="2017-11-04T13:02:57.743" v="5472" actId="478"/>
          <ac:picMkLst>
            <pc:docMk/>
            <pc:sldMk cId="3791041968" sldId="270"/>
            <ac:picMk id="130" creationId="{69DDF7B9-C58F-4AD6-A8FD-3ED86DE3260F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36" creationId="{79BB7C9E-F29E-4F74-89BA-69E0AF7EBD30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37" creationId="{ED963C8E-2D01-495F-BAA2-71A55A983007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38" creationId="{5392FAD9-25B4-407A-8F60-A94984A0AA39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39" creationId="{35ED745E-F8F9-4B0D-914D-F35F9F1ACFFE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40" creationId="{D3822D1D-4655-4082-85EE-87E67132B32E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41" creationId="{F766E766-ECB6-49CE-B45D-519002E5BE94}"/>
          </ac:picMkLst>
        </pc:picChg>
        <pc:picChg chg="add del mod">
          <ac:chgData name="Damir Nierotka" userId="7cd9c7cd-ac79-44a0-a14f-e25b019b1fdd" providerId="ADAL" clId="{91821771-7055-4DAC-BAD1-190392931081}" dt="2017-11-04T13:25:38.593" v="5756" actId="478"/>
          <ac:picMkLst>
            <pc:docMk/>
            <pc:sldMk cId="3791041968" sldId="270"/>
            <ac:picMk id="142" creationId="{6A51D6D4-ADF1-4027-9738-F2D04F837C93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43" creationId="{E662C318-3421-417A-A0A2-B1E82D35BC63}"/>
          </ac:picMkLst>
        </pc:picChg>
        <pc:picChg chg="add mod">
          <ac:chgData name="Damir Nierotka" userId="7cd9c7cd-ac79-44a0-a14f-e25b019b1fdd" providerId="ADAL" clId="{91821771-7055-4DAC-BAD1-190392931081}" dt="2017-11-04T13:30:01.577" v="5840" actId="164"/>
          <ac:picMkLst>
            <pc:docMk/>
            <pc:sldMk cId="3791041968" sldId="270"/>
            <ac:picMk id="144" creationId="{4AC58948-CFE5-47E9-93C2-417C474B38BF}"/>
          </ac:picMkLst>
        </pc:picChg>
        <pc:cxnChg chg="add mod">
          <ac:chgData name="Damir Nierotka" userId="7cd9c7cd-ac79-44a0-a14f-e25b019b1fdd" providerId="ADAL" clId="{91821771-7055-4DAC-BAD1-190392931081}" dt="2017-11-04T11:45:55.451" v="2329" actId="164"/>
          <ac:cxnSpMkLst>
            <pc:docMk/>
            <pc:sldMk cId="3791041968" sldId="270"/>
            <ac:cxnSpMk id="121" creationId="{40743424-DC5D-4D6A-A35E-D220FBC0DFE3}"/>
          </ac:cxnSpMkLst>
        </pc:cxnChg>
        <pc:cxnChg chg="add mod">
          <ac:chgData name="Damir Nierotka" userId="7cd9c7cd-ac79-44a0-a14f-e25b019b1fdd" providerId="ADAL" clId="{91821771-7055-4DAC-BAD1-190392931081}" dt="2017-11-04T13:27:38.292" v="5822" actId="14100"/>
          <ac:cxnSpMkLst>
            <pc:docMk/>
            <pc:sldMk cId="3791041968" sldId="270"/>
            <ac:cxnSpMk id="123" creationId="{46F52E38-B014-496C-BEDA-BDED3B46C989}"/>
          </ac:cxnSpMkLst>
        </pc:cxnChg>
        <pc:cxnChg chg="add mod">
          <ac:chgData name="Damir Nierotka" userId="7cd9c7cd-ac79-44a0-a14f-e25b019b1fdd" providerId="ADAL" clId="{91821771-7055-4DAC-BAD1-190392931081}" dt="2017-11-04T11:45:55.451" v="2329" actId="164"/>
          <ac:cxnSpMkLst>
            <pc:docMk/>
            <pc:sldMk cId="3791041968" sldId="270"/>
            <ac:cxnSpMk id="124" creationId="{407AD159-B5C7-4F06-B635-CB6D453FC559}"/>
          </ac:cxnSpMkLst>
        </pc:cxnChg>
        <pc:cxnChg chg="add mod">
          <ac:chgData name="Damir Nierotka" userId="7cd9c7cd-ac79-44a0-a14f-e25b019b1fdd" providerId="ADAL" clId="{91821771-7055-4DAC-BAD1-190392931081}" dt="2017-11-04T11:45:55.451" v="2329" actId="164"/>
          <ac:cxnSpMkLst>
            <pc:docMk/>
            <pc:sldMk cId="3791041968" sldId="270"/>
            <ac:cxnSpMk id="125" creationId="{06B7ECFF-0EA4-4320-AB68-C5D8C9CA8EAF}"/>
          </ac:cxnSpMkLst>
        </pc:cxnChg>
      </pc:sldChg>
      <pc:sldChg chg="addSp modSp">
        <pc:chgData name="Damir Nierotka" userId="7cd9c7cd-ac79-44a0-a14f-e25b019b1fdd" providerId="ADAL" clId="{91821771-7055-4DAC-BAD1-190392931081}" dt="2017-11-04T12:36:21.214" v="4154" actId="14100"/>
        <pc:sldMkLst>
          <pc:docMk/>
          <pc:sldMk cId="1581513934" sldId="271"/>
        </pc:sldMkLst>
        <pc:spChg chg="mod">
          <ac:chgData name="Damir Nierotka" userId="7cd9c7cd-ac79-44a0-a14f-e25b019b1fdd" providerId="ADAL" clId="{91821771-7055-4DAC-BAD1-190392931081}" dt="2017-11-04T12:36:21.214" v="4154" actId="14100"/>
          <ac:spMkLst>
            <pc:docMk/>
            <pc:sldMk cId="1581513934" sldId="271"/>
            <ac:spMk id="20" creationId="{7CDD3DE7-270C-4B5E-A44B-FE10B57EBF44}"/>
          </ac:spMkLst>
        </pc:spChg>
        <pc:spChg chg="mod">
          <ac:chgData name="Damir Nierotka" userId="7cd9c7cd-ac79-44a0-a14f-e25b019b1fdd" providerId="ADAL" clId="{91821771-7055-4DAC-BAD1-190392931081}" dt="2017-11-04T12:00:34.897" v="3127" actId="1036"/>
          <ac:spMkLst>
            <pc:docMk/>
            <pc:sldMk cId="1581513934" sldId="271"/>
            <ac:spMk id="21" creationId="{6EB0D825-D1A7-447F-90F1-56E4BBEAB6D2}"/>
          </ac:spMkLst>
        </pc:spChg>
        <pc:spChg chg="add mod">
          <ac:chgData name="Damir Nierotka" userId="7cd9c7cd-ac79-44a0-a14f-e25b019b1fdd" providerId="ADAL" clId="{91821771-7055-4DAC-BAD1-190392931081}" dt="2017-11-04T10:52:25.580" v="409" actId="20577"/>
          <ac:spMkLst>
            <pc:docMk/>
            <pc:sldMk cId="1581513934" sldId="271"/>
            <ac:spMk id="22" creationId="{38E0BC36-C2FF-4B89-83C3-0016A858C4CC}"/>
          </ac:spMkLst>
        </pc:spChg>
        <pc:spChg chg="add mod">
          <ac:chgData name="Damir Nierotka" userId="7cd9c7cd-ac79-44a0-a14f-e25b019b1fdd" providerId="ADAL" clId="{91821771-7055-4DAC-BAD1-190392931081}" dt="2017-11-04T10:52:45.893" v="419" actId="20577"/>
          <ac:spMkLst>
            <pc:docMk/>
            <pc:sldMk cId="1581513934" sldId="271"/>
            <ac:spMk id="24" creationId="{03A98C1D-EC7A-4418-A8A4-72135AF466B0}"/>
          </ac:spMkLst>
        </pc:spChg>
        <pc:spChg chg="add mod">
          <ac:chgData name="Damir Nierotka" userId="7cd9c7cd-ac79-44a0-a14f-e25b019b1fdd" providerId="ADAL" clId="{91821771-7055-4DAC-BAD1-190392931081}" dt="2017-11-04T10:52:58.698" v="426" actId="20577"/>
          <ac:spMkLst>
            <pc:docMk/>
            <pc:sldMk cId="1581513934" sldId="271"/>
            <ac:spMk id="25" creationId="{9E394B23-1E4C-42B4-A9A5-269E595D9500}"/>
          </ac:spMkLst>
        </pc:spChg>
        <pc:spChg chg="add mod">
          <ac:chgData name="Damir Nierotka" userId="7cd9c7cd-ac79-44a0-a14f-e25b019b1fdd" providerId="ADAL" clId="{91821771-7055-4DAC-BAD1-190392931081}" dt="2017-11-04T12:00:34.897" v="3127" actId="1036"/>
          <ac:spMkLst>
            <pc:docMk/>
            <pc:sldMk cId="1581513934" sldId="271"/>
            <ac:spMk id="26" creationId="{D1F6E468-5AB0-4437-8821-8931C191BFCB}"/>
          </ac:spMkLst>
        </pc:spChg>
        <pc:spChg chg="mod">
          <ac:chgData name="Damir Nierotka" userId="7cd9c7cd-ac79-44a0-a14f-e25b019b1fdd" providerId="ADAL" clId="{91821771-7055-4DAC-BAD1-190392931081}" dt="2017-11-04T10:52:32.877" v="414" actId="20577"/>
          <ac:spMkLst>
            <pc:docMk/>
            <pc:sldMk cId="1581513934" sldId="271"/>
            <ac:spMk id="29" creationId="{23E9FF40-4DBA-4A56-A14D-0029E803581D}"/>
          </ac:spMkLst>
        </pc:spChg>
        <pc:spChg chg="mod">
          <ac:chgData name="Damir Nierotka" userId="7cd9c7cd-ac79-44a0-a14f-e25b019b1fdd" providerId="ADAL" clId="{91821771-7055-4DAC-BAD1-190392931081}" dt="2017-11-04T12:00:34.897" v="3127" actId="1036"/>
          <ac:spMkLst>
            <pc:docMk/>
            <pc:sldMk cId="1581513934" sldId="271"/>
            <ac:spMk id="53" creationId="{BCD5283F-61D3-4071-9C02-D5B97F262BEA}"/>
          </ac:spMkLst>
        </pc:spChg>
        <pc:spChg chg="mod">
          <ac:chgData name="Damir Nierotka" userId="7cd9c7cd-ac79-44a0-a14f-e25b019b1fdd" providerId="ADAL" clId="{91821771-7055-4DAC-BAD1-190392931081}" dt="2017-11-04T10:51:25.604" v="356" actId="1038"/>
          <ac:spMkLst>
            <pc:docMk/>
            <pc:sldMk cId="1581513934" sldId="271"/>
            <ac:spMk id="54" creationId="{87AA56A5-DDC3-47CA-A691-9AD1136DB338}"/>
          </ac:spMkLst>
        </pc:spChg>
        <pc:spChg chg="mod">
          <ac:chgData name="Damir Nierotka" userId="7cd9c7cd-ac79-44a0-a14f-e25b019b1fdd" providerId="ADAL" clId="{91821771-7055-4DAC-BAD1-190392931081}" dt="2017-11-04T10:51:21.753" v="352" actId="1038"/>
          <ac:spMkLst>
            <pc:docMk/>
            <pc:sldMk cId="1581513934" sldId="271"/>
            <ac:spMk id="58" creationId="{2B2E5747-D1DE-4CEE-B511-BA86371EC19E}"/>
          </ac:spMkLst>
        </pc:spChg>
        <pc:spChg chg="mod">
          <ac:chgData name="Damir Nierotka" userId="7cd9c7cd-ac79-44a0-a14f-e25b019b1fdd" providerId="ADAL" clId="{91821771-7055-4DAC-BAD1-190392931081}" dt="2017-11-04T10:52:51.790" v="420" actId="1076"/>
          <ac:spMkLst>
            <pc:docMk/>
            <pc:sldMk cId="1581513934" sldId="271"/>
            <ac:spMk id="59" creationId="{802CF0A4-27C8-4EF3-9684-AF8114C69DCA}"/>
          </ac:spMkLst>
        </pc:spChg>
        <pc:spChg chg="mod">
          <ac:chgData name="Damir Nierotka" userId="7cd9c7cd-ac79-44a0-a14f-e25b019b1fdd" providerId="ADAL" clId="{91821771-7055-4DAC-BAD1-190392931081}" dt="2017-11-04T10:51:21.753" v="352" actId="1038"/>
          <ac:spMkLst>
            <pc:docMk/>
            <pc:sldMk cId="1581513934" sldId="271"/>
            <ac:spMk id="61" creationId="{56502626-F2AD-49D0-9C93-A0241E4D2657}"/>
          </ac:spMkLst>
        </pc:spChg>
        <pc:spChg chg="mod">
          <ac:chgData name="Damir Nierotka" userId="7cd9c7cd-ac79-44a0-a14f-e25b019b1fdd" providerId="ADAL" clId="{91821771-7055-4DAC-BAD1-190392931081}" dt="2017-11-04T10:53:01.928" v="428" actId="20577"/>
          <ac:spMkLst>
            <pc:docMk/>
            <pc:sldMk cId="1581513934" sldId="271"/>
            <ac:spMk id="62" creationId="{2826C3C6-03DD-400E-8F14-6C2C68A7F207}"/>
          </ac:spMkLst>
        </pc:spChg>
      </pc:sldChg>
      <pc:sldChg chg="addSp delSp modSp">
        <pc:chgData name="Damir Nierotka" userId="7cd9c7cd-ac79-44a0-a14f-e25b019b1fdd" providerId="ADAL" clId="{91821771-7055-4DAC-BAD1-190392931081}" dt="2017-11-04T12:56:35.193" v="5457" actId="478"/>
        <pc:sldMkLst>
          <pc:docMk/>
          <pc:sldMk cId="3668332207" sldId="272"/>
        </pc:sldMkLst>
        <pc:spChg chg="add mod">
          <ac:chgData name="Damir Nierotka" userId="7cd9c7cd-ac79-44a0-a14f-e25b019b1fdd" providerId="ADAL" clId="{91821771-7055-4DAC-BAD1-190392931081}" dt="2017-10-25T18:26:25.808" v="140" actId="20577"/>
          <ac:spMkLst>
            <pc:docMk/>
            <pc:sldMk cId="3668332207" sldId="272"/>
            <ac:spMk id="2" creationId="{69220171-5D0A-494F-A58F-378506FEF489}"/>
          </ac:spMkLst>
        </pc:spChg>
        <pc:spChg chg="add mod ord">
          <ac:chgData name="Damir Nierotka" userId="7cd9c7cd-ac79-44a0-a14f-e25b019b1fdd" providerId="ADAL" clId="{91821771-7055-4DAC-BAD1-190392931081}" dt="2017-11-04T10:43:46.127" v="258" actId="167"/>
          <ac:spMkLst>
            <pc:docMk/>
            <pc:sldMk cId="3668332207" sldId="272"/>
            <ac:spMk id="7" creationId="{72BF6120-D1DB-4960-9621-63E6F5F932AC}"/>
          </ac:spMkLst>
        </pc:spChg>
        <pc:spChg chg="add mod">
          <ac:chgData name="Damir Nierotka" userId="7cd9c7cd-ac79-44a0-a14f-e25b019b1fdd" providerId="ADAL" clId="{91821771-7055-4DAC-BAD1-190392931081}" dt="2017-11-04T10:44:43.243" v="275" actId="1076"/>
          <ac:spMkLst>
            <pc:docMk/>
            <pc:sldMk cId="3668332207" sldId="272"/>
            <ac:spMk id="57" creationId="{A4355710-E692-4FCA-9AFE-5B7F39F30882}"/>
          </ac:spMkLst>
        </pc:spChg>
        <pc:spChg chg="add mod ord">
          <ac:chgData name="Damir Nierotka" userId="7cd9c7cd-ac79-44a0-a14f-e25b019b1fdd" providerId="ADAL" clId="{91821771-7055-4DAC-BAD1-190392931081}" dt="2017-11-04T10:43:54.178" v="259" actId="1076"/>
          <ac:spMkLst>
            <pc:docMk/>
            <pc:sldMk cId="3668332207" sldId="272"/>
            <ac:spMk id="58" creationId="{3436B265-54D3-4CD3-B376-01B81AA15EBC}"/>
          </ac:spMkLst>
        </pc:spChg>
        <pc:spChg chg="add mod">
          <ac:chgData name="Damir Nierotka" userId="7cd9c7cd-ac79-44a0-a14f-e25b019b1fdd" providerId="ADAL" clId="{91821771-7055-4DAC-BAD1-190392931081}" dt="2017-11-04T10:44:36.627" v="272" actId="1076"/>
          <ac:spMkLst>
            <pc:docMk/>
            <pc:sldMk cId="3668332207" sldId="272"/>
            <ac:spMk id="60" creationId="{9509FE23-167B-4101-B08B-1D83491A7B0D}"/>
          </ac:spMkLst>
        </pc:spChg>
        <pc:spChg chg="add mod">
          <ac:chgData name="Damir Nierotka" userId="7cd9c7cd-ac79-44a0-a14f-e25b019b1fdd" providerId="ADAL" clId="{91821771-7055-4DAC-BAD1-190392931081}" dt="2017-11-04T10:44:29.377" v="270" actId="1076"/>
          <ac:spMkLst>
            <pc:docMk/>
            <pc:sldMk cId="3668332207" sldId="272"/>
            <ac:spMk id="61" creationId="{8290B5E4-ACD0-4198-BB55-D90DC5F6FB5B}"/>
          </ac:spMkLst>
        </pc:spChg>
        <pc:spChg chg="add mod">
          <ac:chgData name="Damir Nierotka" userId="7cd9c7cd-ac79-44a0-a14f-e25b019b1fdd" providerId="ADAL" clId="{91821771-7055-4DAC-BAD1-190392931081}" dt="2017-11-04T10:44:57.286" v="282" actId="20577"/>
          <ac:spMkLst>
            <pc:docMk/>
            <pc:sldMk cId="3668332207" sldId="272"/>
            <ac:spMk id="62" creationId="{473DA898-E9B3-457F-BE55-9F8608D6B431}"/>
          </ac:spMkLst>
        </pc:spChg>
        <pc:spChg chg="add mod">
          <ac:chgData name="Damir Nierotka" userId="7cd9c7cd-ac79-44a0-a14f-e25b019b1fdd" providerId="ADAL" clId="{91821771-7055-4DAC-BAD1-190392931081}" dt="2017-11-04T10:45:13.072" v="292" actId="20577"/>
          <ac:spMkLst>
            <pc:docMk/>
            <pc:sldMk cId="3668332207" sldId="272"/>
            <ac:spMk id="63" creationId="{5D68E7B5-E4C0-4F80-B438-119A83277F3B}"/>
          </ac:spMkLst>
        </pc:spChg>
        <pc:spChg chg="mod">
          <ac:chgData name="Damir Nierotka" userId="7cd9c7cd-ac79-44a0-a14f-e25b019b1fdd" providerId="ADAL" clId="{91821771-7055-4DAC-BAD1-190392931081}" dt="2017-11-04T10:44:40.846" v="274" actId="1076"/>
          <ac:spMkLst>
            <pc:docMk/>
            <pc:sldMk cId="3668332207" sldId="272"/>
            <ac:spMk id="111" creationId="{A0BE6D31-B515-48F7-92EB-48BFEF617C08}"/>
          </ac:spMkLst>
        </pc:spChg>
        <pc:spChg chg="mod">
          <ac:chgData name="Damir Nierotka" userId="7cd9c7cd-ac79-44a0-a14f-e25b019b1fdd" providerId="ADAL" clId="{91821771-7055-4DAC-BAD1-190392931081}" dt="2017-11-04T10:44:38.720" v="273" actId="1076"/>
          <ac:spMkLst>
            <pc:docMk/>
            <pc:sldMk cId="3668332207" sldId="272"/>
            <ac:spMk id="112" creationId="{8B34ECE9-1012-43A1-992C-12C17443CB8D}"/>
          </ac:spMkLst>
        </pc:spChg>
        <pc:spChg chg="mod">
          <ac:chgData name="Damir Nierotka" userId="7cd9c7cd-ac79-44a0-a14f-e25b019b1fdd" providerId="ADAL" clId="{91821771-7055-4DAC-BAD1-190392931081}" dt="2017-11-04T10:44:33.127" v="271" actId="1076"/>
          <ac:spMkLst>
            <pc:docMk/>
            <pc:sldMk cId="3668332207" sldId="272"/>
            <ac:spMk id="113" creationId="{364D8D0C-3EF7-448E-8F47-3112B02F5C88}"/>
          </ac:spMkLst>
        </pc:spChg>
        <pc:grpChg chg="mod">
          <ac:chgData name="Damir Nierotka" userId="7cd9c7cd-ac79-44a0-a14f-e25b019b1fdd" providerId="ADAL" clId="{91821771-7055-4DAC-BAD1-190392931081}" dt="2017-11-04T10:41:59.889" v="225" actId="1076"/>
          <ac:grpSpMkLst>
            <pc:docMk/>
            <pc:sldMk cId="3668332207" sldId="272"/>
            <ac:grpSpMk id="24" creationId="{DB2EE0E6-1262-41C6-B119-B8361401C1AB}"/>
          </ac:grpSpMkLst>
        </pc:grpChg>
        <pc:picChg chg="del mod">
          <ac:chgData name="Damir Nierotka" userId="7cd9c7cd-ac79-44a0-a14f-e25b019b1fdd" providerId="ADAL" clId="{91821771-7055-4DAC-BAD1-190392931081}" dt="2017-11-04T12:56:35.193" v="5457" actId="478"/>
          <ac:picMkLst>
            <pc:docMk/>
            <pc:sldMk cId="3668332207" sldId="272"/>
            <ac:picMk id="3" creationId="{96C5DD12-1018-4028-9798-F95898462A60}"/>
          </ac:picMkLst>
        </pc:picChg>
        <pc:picChg chg="mod">
          <ac:chgData name="Damir Nierotka" userId="7cd9c7cd-ac79-44a0-a14f-e25b019b1fdd" providerId="ADAL" clId="{91821771-7055-4DAC-BAD1-190392931081}" dt="2017-11-04T10:41:55.580" v="224" actId="1076"/>
          <ac:picMkLst>
            <pc:docMk/>
            <pc:sldMk cId="3668332207" sldId="272"/>
            <ac:picMk id="6" creationId="{A4EC072D-F2D9-4881-AE17-200D02C3B05C}"/>
          </ac:picMkLst>
        </pc:picChg>
        <pc:picChg chg="add">
          <ac:chgData name="Damir Nierotka" userId="7cd9c7cd-ac79-44a0-a14f-e25b019b1fdd" providerId="ADAL" clId="{91821771-7055-4DAC-BAD1-190392931081}" dt="2017-10-25T18:24:42.072" v="1" actId="20577"/>
          <ac:picMkLst>
            <pc:docMk/>
            <pc:sldMk cId="3668332207" sldId="272"/>
            <ac:picMk id="55" creationId="{A57C8184-3AE4-45E2-B437-CAE6FCF2722E}"/>
          </ac:picMkLst>
        </pc:picChg>
      </pc:sldChg>
      <pc:sldChg chg="addSp delSp modSp add del">
        <pc:chgData name="Damir Nierotka" userId="7cd9c7cd-ac79-44a0-a14f-e25b019b1fdd" providerId="ADAL" clId="{91821771-7055-4DAC-BAD1-190392931081}" dt="2017-11-04T13:21:17.084" v="5636" actId="2696"/>
        <pc:sldMkLst>
          <pc:docMk/>
          <pc:sldMk cId="872344694" sldId="273"/>
        </pc:sldMkLst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" creationId="{4019FD6C-CAE6-4AC9-8E13-F31380B49F83}"/>
          </ac:spMkLst>
        </pc:spChg>
        <pc:spChg chg="add mod">
          <ac:chgData name="Damir Nierotka" userId="7cd9c7cd-ac79-44a0-a14f-e25b019b1fdd" providerId="ADAL" clId="{91821771-7055-4DAC-BAD1-190392931081}" dt="2017-11-04T12:44:05.664" v="4588" actId="14100"/>
          <ac:spMkLst>
            <pc:docMk/>
            <pc:sldMk cId="872344694" sldId="273"/>
            <ac:spMk id="9" creationId="{A331DBFA-2F9C-49D1-8C56-8D7F0C09E227}"/>
          </ac:spMkLst>
        </pc:spChg>
        <pc:spChg chg="del">
          <ac:chgData name="Damir Nierotka" userId="7cd9c7cd-ac79-44a0-a14f-e25b019b1fdd" providerId="ADAL" clId="{91821771-7055-4DAC-BAD1-190392931081}" dt="2017-11-04T11:45:08.180" v="2281" actId="478"/>
          <ac:spMkLst>
            <pc:docMk/>
            <pc:sldMk cId="872344694" sldId="273"/>
            <ac:spMk id="27" creationId="{733AAE9F-293E-4B41-A5A0-E0F61E2EF37D}"/>
          </ac:spMkLst>
        </pc:spChg>
        <pc:spChg chg="del">
          <ac:chgData name="Damir Nierotka" userId="7cd9c7cd-ac79-44a0-a14f-e25b019b1fdd" providerId="ADAL" clId="{91821771-7055-4DAC-BAD1-190392931081}" dt="2017-11-04T11:45:08.180" v="2281" actId="478"/>
          <ac:spMkLst>
            <pc:docMk/>
            <pc:sldMk cId="872344694" sldId="273"/>
            <ac:spMk id="28" creationId="{44DE856C-E347-4620-8B2A-4A861C999AA2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38" creationId="{3C0B7D41-ADC7-4DC0-8773-1313F4C3FAF6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39" creationId="{863F2A48-D79E-4700-A442-B9343DE5D546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0" creationId="{6E218693-46B9-4C1D-8076-2646348E2B04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1" creationId="{9821A725-B806-4DB2-8253-835418028664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2" creationId="{8AD00FC4-F90A-4CFA-879B-7E69152BB88D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3" creationId="{85ABB9E6-9240-46E4-9A05-852CE8E1EFEB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4" creationId="{47B762E6-8D88-4B31-8C70-7DA39C1AA76B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5" creationId="{E8CE877A-90C9-4ED4-A914-76FBDDE02523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6" creationId="{038A0004-C741-4583-893E-73D57D03BBDD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7" creationId="{B488B8EA-A6F9-4E81-A51B-B07EF97CEFBD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48" creationId="{022990B4-B2C1-4635-9634-7E29146D884A}"/>
          </ac:spMkLst>
        </pc:spChg>
        <pc:spChg chg="del">
          <ac:chgData name="Damir Nierotka" userId="7cd9c7cd-ac79-44a0-a14f-e25b019b1fdd" providerId="ADAL" clId="{91821771-7055-4DAC-BAD1-190392931081}" dt="2017-11-04T12:23:53.041" v="3712" actId="478"/>
          <ac:spMkLst>
            <pc:docMk/>
            <pc:sldMk cId="872344694" sldId="273"/>
            <ac:spMk id="49" creationId="{E53462D6-446C-48E5-BED3-75D7FADD1F3D}"/>
          </ac:spMkLst>
        </pc:spChg>
        <pc:spChg chg="del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50" creationId="{177B37F6-3BC1-494C-8EEA-88F2772ACF56}"/>
          </ac:spMkLst>
        </pc:spChg>
        <pc:spChg chg="del">
          <ac:chgData name="Damir Nierotka" userId="7cd9c7cd-ac79-44a0-a14f-e25b019b1fdd" providerId="ADAL" clId="{91821771-7055-4DAC-BAD1-190392931081}" dt="2017-11-04T12:23:54.394" v="3713" actId="478"/>
          <ac:spMkLst>
            <pc:docMk/>
            <pc:sldMk cId="872344694" sldId="273"/>
            <ac:spMk id="51" creationId="{A1D0E287-E179-4B11-813C-352BAFFCF28B}"/>
          </ac:spMkLst>
        </pc:spChg>
        <pc:spChg chg="del">
          <ac:chgData name="Damir Nierotka" userId="7cd9c7cd-ac79-44a0-a14f-e25b019b1fdd" providerId="ADAL" clId="{91821771-7055-4DAC-BAD1-190392931081}" dt="2017-11-04T12:24:02.631" v="3720" actId="478"/>
          <ac:spMkLst>
            <pc:docMk/>
            <pc:sldMk cId="872344694" sldId="273"/>
            <ac:spMk id="52" creationId="{79B4FD72-C995-4E9E-9520-E92895F854EF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55" creationId="{22F3345D-6F06-4ED1-89C8-FD7DD9A84637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56" creationId="{7B1B2C52-25EC-4E15-BB8A-A44AABECE312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57" creationId="{8871C30B-D1E5-4DA6-B5BD-A40F111FB609}"/>
          </ac:spMkLst>
        </pc:spChg>
        <pc:spChg chg="del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59" creationId="{0388F9E6-AE94-4963-A07D-C4FBF213F854}"/>
          </ac:spMkLst>
        </pc:spChg>
        <pc:spChg chg="del mod">
          <ac:chgData name="Damir Nierotka" userId="7cd9c7cd-ac79-44a0-a14f-e25b019b1fdd" providerId="ADAL" clId="{91821771-7055-4DAC-BAD1-190392931081}" dt="2017-11-04T12:23:55.859" v="3715" actId="478"/>
          <ac:spMkLst>
            <pc:docMk/>
            <pc:sldMk cId="872344694" sldId="273"/>
            <ac:spMk id="60" creationId="{768CADCD-5C90-4C70-A191-AC6DEFAC5078}"/>
          </ac:spMkLst>
        </pc:spChg>
        <pc:spChg chg="del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61" creationId="{9F8F6848-A918-4174-8DC3-F955DF83C96C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62" creationId="{3BFC9CC2-3971-4366-9818-30678D1966AC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63" creationId="{483A5CAB-0547-4C9B-A92C-9917BBFC72DE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65" creationId="{03C69FE0-D2A5-4C7F-8EA2-F2CD6D64A8AC}"/>
          </ac:spMkLst>
        </pc:spChg>
        <pc:spChg chg="del">
          <ac:chgData name="Damir Nierotka" userId="7cd9c7cd-ac79-44a0-a14f-e25b019b1fdd" providerId="ADAL" clId="{91821771-7055-4DAC-BAD1-190392931081}" dt="2017-11-04T12:23:45.793" v="3708" actId="478"/>
          <ac:spMkLst>
            <pc:docMk/>
            <pc:sldMk cId="872344694" sldId="273"/>
            <ac:spMk id="66" creationId="{6B43C9A6-16C8-4F95-921F-7F98881F2D12}"/>
          </ac:spMkLst>
        </pc:spChg>
        <pc:spChg chg="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67" creationId="{BB7883B2-7C4A-46CB-A4F2-32B580F7EE13}"/>
          </ac:spMkLst>
        </pc:spChg>
        <pc:spChg chg="del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68" creationId="{B5470053-E671-41E9-A745-8240328436D9}"/>
          </ac:spMkLst>
        </pc:spChg>
        <pc:spChg chg="del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74" creationId="{A8FFB35D-1EDE-4DAB-BFD1-4101A7B02AE4}"/>
          </ac:spMkLst>
        </pc:spChg>
        <pc:spChg chg="add del mod">
          <ac:chgData name="Damir Nierotka" userId="7cd9c7cd-ac79-44a0-a14f-e25b019b1fdd" providerId="ADAL" clId="{91821771-7055-4DAC-BAD1-190392931081}" dt="2017-11-04T12:23:48.215" v="3709" actId="478"/>
          <ac:spMkLst>
            <pc:docMk/>
            <pc:sldMk cId="872344694" sldId="273"/>
            <ac:spMk id="109" creationId="{3BF41428-32E5-4713-B626-03C567F81A18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11" creationId="{41E07CD7-42B0-4183-B9BF-5C63264D7D15}"/>
          </ac:spMkLst>
        </pc:spChg>
        <pc:spChg chg="add mod">
          <ac:chgData name="Damir Nierotka" userId="7cd9c7cd-ac79-44a0-a14f-e25b019b1fdd" providerId="ADAL" clId="{91821771-7055-4DAC-BAD1-190392931081}" dt="2017-11-04T12:48:59.172" v="4780" actId="1038"/>
          <ac:spMkLst>
            <pc:docMk/>
            <pc:sldMk cId="872344694" sldId="273"/>
            <ac:spMk id="117" creationId="{805A8C0C-65F0-4BCE-9BA1-26FB2F3409D4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18" creationId="{827C5C9D-C161-4EC8-B69E-7ED96E80467D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19" creationId="{CFAC3A02-047D-461C-B93F-C1F4A8450E84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20" creationId="{DA32AF36-C37A-43B4-A7CE-10480BA5CD8D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26" creationId="{42C5BF53-536B-4536-9192-0D8243C3CBC3}"/>
          </ac:spMkLst>
        </pc:spChg>
        <pc:spChg chg="add del mod">
          <ac:chgData name="Damir Nierotka" userId="7cd9c7cd-ac79-44a0-a14f-e25b019b1fdd" providerId="ADAL" clId="{91821771-7055-4DAC-BAD1-190392931081}" dt="2017-11-04T12:14:59.893" v="3485" actId="478"/>
          <ac:spMkLst>
            <pc:docMk/>
            <pc:sldMk cId="872344694" sldId="273"/>
            <ac:spMk id="127" creationId="{67BEBE63-C300-422D-A292-7B48ABCFA6CD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28" creationId="{88FA653E-F44B-410E-AE0E-1BAA570A5E24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29" creationId="{966295FE-23CF-4743-8ED3-8F2CC8B44EA6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30" creationId="{73CB0EC5-D111-4BA1-8874-3206BB5F3BC4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31" creationId="{2BCC6402-A1D7-459A-B9E0-9BFF606A0F65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32" creationId="{895AA3D3-B4F6-45E0-97FB-4C4673EACB6E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33" creationId="{0C2B618E-98C7-4ECE-8D44-FE0CCD103F98}"/>
          </ac:spMkLst>
        </pc:spChg>
        <pc:spChg chg="add del">
          <ac:chgData name="Damir Nierotka" userId="7cd9c7cd-ac79-44a0-a14f-e25b019b1fdd" providerId="ADAL" clId="{91821771-7055-4DAC-BAD1-190392931081}" dt="2017-11-04T12:08:00.225" v="3291"/>
          <ac:spMkLst>
            <pc:docMk/>
            <pc:sldMk cId="872344694" sldId="273"/>
            <ac:spMk id="134" creationId="{775D4B59-2E39-4DDC-957F-34FE69EC4D19}"/>
          </ac:spMkLst>
        </pc:spChg>
        <pc:spChg chg="add del">
          <ac:chgData name="Damir Nierotka" userId="7cd9c7cd-ac79-44a0-a14f-e25b019b1fdd" providerId="ADAL" clId="{91821771-7055-4DAC-BAD1-190392931081}" dt="2017-11-04T12:08:00.225" v="3291"/>
          <ac:spMkLst>
            <pc:docMk/>
            <pc:sldMk cId="872344694" sldId="273"/>
            <ac:spMk id="135" creationId="{90E17782-1712-455B-8F82-DD9FDDA6124B}"/>
          </ac:spMkLst>
        </pc:spChg>
        <pc:spChg chg="add del">
          <ac:chgData name="Damir Nierotka" userId="7cd9c7cd-ac79-44a0-a14f-e25b019b1fdd" providerId="ADAL" clId="{91821771-7055-4DAC-BAD1-190392931081}" dt="2017-11-04T12:08:00.225" v="3291"/>
          <ac:spMkLst>
            <pc:docMk/>
            <pc:sldMk cId="872344694" sldId="273"/>
            <ac:spMk id="136" creationId="{F859A168-95BB-42A6-BE2C-497899B33CC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37" creationId="{F7595AE8-CE89-4CAC-8355-A2F30BE5661F}"/>
          </ac:spMkLst>
        </pc:spChg>
        <pc:spChg chg="mod">
          <ac:chgData name="Damir Nierotka" userId="7cd9c7cd-ac79-44a0-a14f-e25b019b1fdd" providerId="ADAL" clId="{91821771-7055-4DAC-BAD1-190392931081}" dt="2017-11-04T12:12:16.643" v="3419" actId="1076"/>
          <ac:spMkLst>
            <pc:docMk/>
            <pc:sldMk cId="872344694" sldId="273"/>
            <ac:spMk id="141" creationId="{1B4D10BB-3A07-444F-96DE-D779E36A92B5}"/>
          </ac:spMkLst>
        </pc:spChg>
        <pc:spChg chg="mod">
          <ac:chgData name="Damir Nierotka" userId="7cd9c7cd-ac79-44a0-a14f-e25b019b1fdd" providerId="ADAL" clId="{91821771-7055-4DAC-BAD1-190392931081}" dt="2017-11-04T12:13:09.667" v="3429" actId="1076"/>
          <ac:spMkLst>
            <pc:docMk/>
            <pc:sldMk cId="872344694" sldId="273"/>
            <ac:spMk id="142" creationId="{70146531-B38C-4943-A886-0BC597D7B948}"/>
          </ac:spMkLst>
        </pc:spChg>
        <pc:spChg chg="del">
          <ac:chgData name="Damir Nierotka" userId="7cd9c7cd-ac79-44a0-a14f-e25b019b1fdd" providerId="ADAL" clId="{91821771-7055-4DAC-BAD1-190392931081}" dt="2017-11-04T12:12:21.301" v="3421" actId="478"/>
          <ac:spMkLst>
            <pc:docMk/>
            <pc:sldMk cId="872344694" sldId="273"/>
            <ac:spMk id="143" creationId="{187646D4-10FA-4037-88C6-77A3AFCD2324}"/>
          </ac:spMkLst>
        </pc:spChg>
        <pc:spChg chg="del">
          <ac:chgData name="Damir Nierotka" userId="7cd9c7cd-ac79-44a0-a14f-e25b019b1fdd" providerId="ADAL" clId="{91821771-7055-4DAC-BAD1-190392931081}" dt="2017-11-04T12:12:23.043" v="3422" actId="478"/>
          <ac:spMkLst>
            <pc:docMk/>
            <pc:sldMk cId="872344694" sldId="273"/>
            <ac:spMk id="144" creationId="{E781FF84-4E2D-4967-B53C-472F6D835EBC}"/>
          </ac:spMkLst>
        </pc:spChg>
        <pc:spChg chg="del">
          <ac:chgData name="Damir Nierotka" userId="7cd9c7cd-ac79-44a0-a14f-e25b019b1fdd" providerId="ADAL" clId="{91821771-7055-4DAC-BAD1-190392931081}" dt="2017-11-04T12:12:24.621" v="3423" actId="478"/>
          <ac:spMkLst>
            <pc:docMk/>
            <pc:sldMk cId="872344694" sldId="273"/>
            <ac:spMk id="145" creationId="{0D3722D3-BE08-4A7C-B926-8FB55341B9B7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46" creationId="{5C7A9229-B854-4A93-8F46-86352D01C6AB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47" creationId="{EEEB27F3-DD24-4DBE-B067-224544D8EBAD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48" creationId="{B39EDB6C-AD75-4F90-AF61-DB9F20C38315}"/>
          </ac:spMkLst>
        </pc:spChg>
        <pc:spChg chg="add del mod">
          <ac:chgData name="Damir Nierotka" userId="7cd9c7cd-ac79-44a0-a14f-e25b019b1fdd" providerId="ADAL" clId="{91821771-7055-4DAC-BAD1-190392931081}" dt="2017-11-04T12:46:20.659" v="4704" actId="478"/>
          <ac:spMkLst>
            <pc:docMk/>
            <pc:sldMk cId="872344694" sldId="273"/>
            <ac:spMk id="150" creationId="{ED5B69D2-AFB6-48F7-8D3D-6430349FBD73}"/>
          </ac:spMkLst>
        </pc:spChg>
        <pc:spChg chg="add del mod ord">
          <ac:chgData name="Damir Nierotka" userId="7cd9c7cd-ac79-44a0-a14f-e25b019b1fdd" providerId="ADAL" clId="{91821771-7055-4DAC-BAD1-190392931081}" dt="2017-11-04T12:46:20.659" v="4704" actId="478"/>
          <ac:spMkLst>
            <pc:docMk/>
            <pc:sldMk cId="872344694" sldId="273"/>
            <ac:spMk id="151" creationId="{9DD58CEA-F08E-4E54-B46E-9E18301960D6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53" creationId="{9324633A-2241-4D39-B8F7-3F78C2AC00E2}"/>
          </ac:spMkLst>
        </pc:spChg>
        <pc:spChg chg="mod">
          <ac:chgData name="Damir Nierotka" userId="7cd9c7cd-ac79-44a0-a14f-e25b019b1fdd" providerId="ADAL" clId="{91821771-7055-4DAC-BAD1-190392931081}" dt="2017-11-04T12:20:26.946" v="3616" actId="1076"/>
          <ac:spMkLst>
            <pc:docMk/>
            <pc:sldMk cId="872344694" sldId="273"/>
            <ac:spMk id="156" creationId="{F0A9753D-6CD1-4537-8742-9A2074CC911D}"/>
          </ac:spMkLst>
        </pc:spChg>
        <pc:spChg chg="mod">
          <ac:chgData name="Damir Nierotka" userId="7cd9c7cd-ac79-44a0-a14f-e25b019b1fdd" providerId="ADAL" clId="{91821771-7055-4DAC-BAD1-190392931081}" dt="2017-11-04T12:53:25.980" v="5327" actId="20577"/>
          <ac:spMkLst>
            <pc:docMk/>
            <pc:sldMk cId="872344694" sldId="273"/>
            <ac:spMk id="159" creationId="{A6BB86F5-2565-451C-9749-7DEB47AC8BDD}"/>
          </ac:spMkLst>
        </pc:spChg>
        <pc:spChg chg="add mod ord">
          <ac:chgData name="Damir Nierotka" userId="7cd9c7cd-ac79-44a0-a14f-e25b019b1fdd" providerId="ADAL" clId="{91821771-7055-4DAC-BAD1-190392931081}" dt="2017-11-04T13:10:04.945" v="5617" actId="20577"/>
          <ac:spMkLst>
            <pc:docMk/>
            <pc:sldMk cId="872344694" sldId="273"/>
            <ac:spMk id="160" creationId="{D7DBF14C-A84D-4B5D-B1D1-D454F43634CB}"/>
          </ac:spMkLst>
        </pc:spChg>
        <pc:spChg chg="add mod">
          <ac:chgData name="Damir Nierotka" userId="7cd9c7cd-ac79-44a0-a14f-e25b019b1fdd" providerId="ADAL" clId="{91821771-7055-4DAC-BAD1-190392931081}" dt="2017-11-04T12:33:26.877" v="4070"/>
          <ac:spMkLst>
            <pc:docMk/>
            <pc:sldMk cId="872344694" sldId="273"/>
            <ac:spMk id="161" creationId="{E1C8E401-4BFE-4354-81F6-1B68B17218C9}"/>
          </ac:spMkLst>
        </pc:spChg>
        <pc:spChg chg="add mod">
          <ac:chgData name="Damir Nierotka" userId="7cd9c7cd-ac79-44a0-a14f-e25b019b1fdd" providerId="ADAL" clId="{91821771-7055-4DAC-BAD1-190392931081}" dt="2017-11-04T12:25:15.106" v="3724" actId="164"/>
          <ac:spMkLst>
            <pc:docMk/>
            <pc:sldMk cId="872344694" sldId="273"/>
            <ac:spMk id="162" creationId="{78B2FD05-4A3F-4749-A31B-59E9D4EDA3CA}"/>
          </ac:spMkLst>
        </pc:spChg>
        <pc:spChg chg="add mod">
          <ac:chgData name="Damir Nierotka" userId="7cd9c7cd-ac79-44a0-a14f-e25b019b1fdd" providerId="ADAL" clId="{91821771-7055-4DAC-BAD1-190392931081}" dt="2017-11-04T12:33:44.129" v="4073"/>
          <ac:spMkLst>
            <pc:docMk/>
            <pc:sldMk cId="872344694" sldId="273"/>
            <ac:spMk id="163" creationId="{717092F3-CD14-4EB7-90CD-3ADD68F4FCCF}"/>
          </ac:spMkLst>
        </pc:spChg>
        <pc:spChg chg="add mod">
          <ac:chgData name="Damir Nierotka" userId="7cd9c7cd-ac79-44a0-a14f-e25b019b1fdd" providerId="ADAL" clId="{91821771-7055-4DAC-BAD1-190392931081}" dt="2017-11-04T12:25:15.106" v="3724" actId="164"/>
          <ac:spMkLst>
            <pc:docMk/>
            <pc:sldMk cId="872344694" sldId="273"/>
            <ac:spMk id="164" creationId="{175ADF25-53AE-4DE8-945E-DE54DD8B07EA}"/>
          </ac:spMkLst>
        </pc:spChg>
        <pc:spChg chg="add mod">
          <ac:chgData name="Damir Nierotka" userId="7cd9c7cd-ac79-44a0-a14f-e25b019b1fdd" providerId="ADAL" clId="{91821771-7055-4DAC-BAD1-190392931081}" dt="2017-11-04T12:34:02.018" v="4077"/>
          <ac:spMkLst>
            <pc:docMk/>
            <pc:sldMk cId="872344694" sldId="273"/>
            <ac:spMk id="165" creationId="{5997ECF3-EF5A-4ADD-8FAA-C99643566EFF}"/>
          </ac:spMkLst>
        </pc:spChg>
        <pc:spChg chg="add mod">
          <ac:chgData name="Damir Nierotka" userId="7cd9c7cd-ac79-44a0-a14f-e25b019b1fdd" providerId="ADAL" clId="{91821771-7055-4DAC-BAD1-190392931081}" dt="2017-11-04T12:25:15.106" v="3724" actId="164"/>
          <ac:spMkLst>
            <pc:docMk/>
            <pc:sldMk cId="872344694" sldId="273"/>
            <ac:spMk id="166" creationId="{90A8133B-964C-4C28-B6AA-15F1447FD686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67" creationId="{3450564A-E63D-470B-B05C-38017DA43FA1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68" creationId="{6FB8BC37-6B74-4883-BA19-61873E946219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69" creationId="{3EA1C29B-353A-47F0-B44C-A09910848384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170" creationId="{3F39B351-376E-467B-BECC-988AA7C96B40}"/>
          </ac:spMkLst>
        </pc:spChg>
        <pc:spChg chg="del topLvl">
          <ac:chgData name="Damir Nierotka" userId="7cd9c7cd-ac79-44a0-a14f-e25b019b1fdd" providerId="ADAL" clId="{91821771-7055-4DAC-BAD1-190392931081}" dt="2017-11-04T12:27:39.057" v="3779" actId="478"/>
          <ac:spMkLst>
            <pc:docMk/>
            <pc:sldMk cId="872344694" sldId="273"/>
            <ac:spMk id="174" creationId="{175BA82F-31D6-44EA-A7FC-10040551E6C9}"/>
          </ac:spMkLst>
        </pc:spChg>
        <pc:spChg chg="del">
          <ac:chgData name="Damir Nierotka" userId="7cd9c7cd-ac79-44a0-a14f-e25b019b1fdd" providerId="ADAL" clId="{91821771-7055-4DAC-BAD1-190392931081}" dt="2017-11-04T12:27:36.561" v="3778" actId="478"/>
          <ac:spMkLst>
            <pc:docMk/>
            <pc:sldMk cId="872344694" sldId="273"/>
            <ac:spMk id="175" creationId="{B78746B5-191C-432D-87AE-279965D0013E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84" creationId="{57C0B758-2BC5-4F6D-A3C3-D40CC5282C2F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185" creationId="{D7448260-6955-46C3-95E9-62574947EEE8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86" creationId="{2C42A445-D1CC-4D89-A6B3-654F85805CA1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87" creationId="{2F99A508-804D-4DB1-A637-E98A0C98BDBC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88" creationId="{84508C06-1641-4B5B-8577-189833582600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189" creationId="{3A62ECFA-60FA-47D4-AD65-C8FD78DBC2B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0" creationId="{9D410347-CCBE-4688-B893-06EC99AB912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1" creationId="{F3CD388C-1641-4495-BE29-F486D1D42AA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2" creationId="{450B0D59-7F15-43CC-B901-1B8107150033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193" creationId="{DDEC1505-E2E7-4BE6-BACB-70538B5A39D0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4" creationId="{17684553-DE5B-4A8F-953A-8BD181AE6F8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5" creationId="{2B9D486B-3B93-4EFB-9585-BE0128252170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6" creationId="{AB2179BD-D585-41FB-A8AA-EC3AF2B3B30A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197" creationId="{D83A8D20-CCCA-4CB9-8042-18166D661B57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8" creationId="{05A88281-AE30-42B1-BA9C-CFCC083A2C95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199" creationId="{78AFD40C-2FDF-46B9-B944-0C508BB2F07B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0" creationId="{93897BBD-2B78-489F-99F8-EF18916AAA52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201" creationId="{69FC737E-CC3E-4BBE-82CD-09BEBD328238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2" creationId="{CC865091-02EF-4687-8D2E-65778D44ECAD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3" creationId="{7D24BC56-76E1-42F3-A638-31771262ECE0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4" creationId="{28129E30-8B1F-4187-ADBF-088597DD43D2}"/>
          </ac:spMkLst>
        </pc:spChg>
        <pc:spChg chg="add mod">
          <ac:chgData name="Damir Nierotka" userId="7cd9c7cd-ac79-44a0-a14f-e25b019b1fdd" providerId="ADAL" clId="{91821771-7055-4DAC-BAD1-190392931081}" dt="2017-11-04T12:48:24.902" v="4778" actId="1037"/>
          <ac:spMkLst>
            <pc:docMk/>
            <pc:sldMk cId="872344694" sldId="273"/>
            <ac:spMk id="205" creationId="{A505730D-409F-429C-BD57-6065F0524F06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6" creationId="{320109D8-B92E-4041-AE00-090C91DF789E}"/>
          </ac:spMkLst>
        </pc:spChg>
        <pc:spChg chg="add mo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7" creationId="{F42F8983-0268-4EDA-92AD-2F5A0F331923}"/>
          </ac:spMkLst>
        </pc:spChg>
        <pc:spChg chg="add mod ord">
          <ac:chgData name="Damir Nierotka" userId="7cd9c7cd-ac79-44a0-a14f-e25b019b1fdd" providerId="ADAL" clId="{91821771-7055-4DAC-BAD1-190392931081}" dt="2017-11-04T12:43:52.677" v="4585" actId="164"/>
          <ac:spMkLst>
            <pc:docMk/>
            <pc:sldMk cId="872344694" sldId="273"/>
            <ac:spMk id="208" creationId="{1D4030F2-C69D-4D65-8957-1BF537472D2C}"/>
          </ac:spMkLst>
        </pc:spChg>
        <pc:spChg chg="add mod">
          <ac:chgData name="Damir Nierotka" userId="7cd9c7cd-ac79-44a0-a14f-e25b019b1fdd" providerId="ADAL" clId="{91821771-7055-4DAC-BAD1-190392931081}" dt="2017-11-04T13:09:07.367" v="5611" actId="14100"/>
          <ac:spMkLst>
            <pc:docMk/>
            <pc:sldMk cId="872344694" sldId="273"/>
            <ac:spMk id="209" creationId="{37803D27-4D3D-49E2-8AC9-8923E03996BB}"/>
          </ac:spMkLst>
        </pc:spChg>
        <pc:spChg chg="add mod">
          <ac:chgData name="Damir Nierotka" userId="7cd9c7cd-ac79-44a0-a14f-e25b019b1fdd" providerId="ADAL" clId="{91821771-7055-4DAC-BAD1-190392931081}" dt="2017-11-04T12:45:44.958" v="4668" actId="1076"/>
          <ac:spMkLst>
            <pc:docMk/>
            <pc:sldMk cId="872344694" sldId="273"/>
            <ac:spMk id="210" creationId="{D57B5C35-51C9-48C8-8E16-F2F082097253}"/>
          </ac:spMkLst>
        </pc:spChg>
        <pc:spChg chg="add mod">
          <ac:chgData name="Damir Nierotka" userId="7cd9c7cd-ac79-44a0-a14f-e25b019b1fdd" providerId="ADAL" clId="{91821771-7055-4DAC-BAD1-190392931081}" dt="2017-11-04T12:47:45.733" v="4768" actId="1038"/>
          <ac:spMkLst>
            <pc:docMk/>
            <pc:sldMk cId="872344694" sldId="273"/>
            <ac:spMk id="211" creationId="{93E38827-A22A-4BBD-9739-250361211479}"/>
          </ac:spMkLst>
        </pc:spChg>
        <pc:spChg chg="add mod">
          <ac:chgData name="Damir Nierotka" userId="7cd9c7cd-ac79-44a0-a14f-e25b019b1fdd" providerId="ADAL" clId="{91821771-7055-4DAC-BAD1-190392931081}" dt="2017-11-04T12:47:55.330" v="4772" actId="20577"/>
          <ac:spMkLst>
            <pc:docMk/>
            <pc:sldMk cId="872344694" sldId="273"/>
            <ac:spMk id="212" creationId="{8A1659E3-63D1-4BF8-8E8D-0586AD3A61A1}"/>
          </ac:spMkLst>
        </pc:spChg>
        <pc:spChg chg="add mod">
          <ac:chgData name="Damir Nierotka" userId="7cd9c7cd-ac79-44a0-a14f-e25b019b1fdd" providerId="ADAL" clId="{91821771-7055-4DAC-BAD1-190392931081}" dt="2017-11-04T12:47:45.733" v="4768" actId="1038"/>
          <ac:spMkLst>
            <pc:docMk/>
            <pc:sldMk cId="872344694" sldId="273"/>
            <ac:spMk id="213" creationId="{C9C198FE-7A92-4E38-8A0E-4FDCA4BD4812}"/>
          </ac:spMkLst>
        </pc:spChg>
        <pc:spChg chg="add mod">
          <ac:chgData name="Damir Nierotka" userId="7cd9c7cd-ac79-44a0-a14f-e25b019b1fdd" providerId="ADAL" clId="{91821771-7055-4DAC-BAD1-190392931081}" dt="2017-11-04T12:47:45.733" v="4768" actId="1038"/>
          <ac:spMkLst>
            <pc:docMk/>
            <pc:sldMk cId="872344694" sldId="273"/>
            <ac:spMk id="214" creationId="{EB0C8E80-E1B9-425A-88B7-DEBACF972C23}"/>
          </ac:spMkLst>
        </pc:spChg>
        <pc:spChg chg="add mod">
          <ac:chgData name="Damir Nierotka" userId="7cd9c7cd-ac79-44a0-a14f-e25b019b1fdd" providerId="ADAL" clId="{91821771-7055-4DAC-BAD1-190392931081}" dt="2017-11-04T12:47:45.733" v="4768" actId="1038"/>
          <ac:spMkLst>
            <pc:docMk/>
            <pc:sldMk cId="872344694" sldId="273"/>
            <ac:spMk id="215" creationId="{B6601616-D541-42D4-929C-53C13888B1E7}"/>
          </ac:spMkLst>
        </pc:spChg>
        <pc:spChg chg="add mod">
          <ac:chgData name="Damir Nierotka" userId="7cd9c7cd-ac79-44a0-a14f-e25b019b1fdd" providerId="ADAL" clId="{91821771-7055-4DAC-BAD1-190392931081}" dt="2017-11-04T12:47:51.543" v="4770" actId="20577"/>
          <ac:spMkLst>
            <pc:docMk/>
            <pc:sldMk cId="872344694" sldId="273"/>
            <ac:spMk id="216" creationId="{371BBF61-E176-4CF3-ADFE-D2481C7F4CB7}"/>
          </ac:spMkLst>
        </pc:spChg>
        <pc:spChg chg="add mod">
          <ac:chgData name="Damir Nierotka" userId="7cd9c7cd-ac79-44a0-a14f-e25b019b1fdd" providerId="ADAL" clId="{91821771-7055-4DAC-BAD1-190392931081}" dt="2017-11-04T12:54:03.103" v="5354" actId="14100"/>
          <ac:spMkLst>
            <pc:docMk/>
            <pc:sldMk cId="872344694" sldId="273"/>
            <ac:spMk id="217" creationId="{F2D96B38-5B55-49C5-A172-42EDEA4A45C9}"/>
          </ac:spMkLst>
        </pc:spChg>
        <pc:spChg chg="add mod">
          <ac:chgData name="Damir Nierotka" userId="7cd9c7cd-ac79-44a0-a14f-e25b019b1fdd" providerId="ADAL" clId="{91821771-7055-4DAC-BAD1-190392931081}" dt="2017-11-04T12:55:09.963" v="5456" actId="14100"/>
          <ac:spMkLst>
            <pc:docMk/>
            <pc:sldMk cId="872344694" sldId="273"/>
            <ac:spMk id="218" creationId="{39B2DFF6-0D60-4574-99F8-C29CCCD9BB5F}"/>
          </ac:spMkLst>
        </pc:spChg>
        <pc:spChg chg="add del">
          <ac:chgData name="Damir Nierotka" userId="7cd9c7cd-ac79-44a0-a14f-e25b019b1fdd" providerId="ADAL" clId="{91821771-7055-4DAC-BAD1-190392931081}" dt="2017-11-04T12:51:37.390" v="5101"/>
          <ac:spMkLst>
            <pc:docMk/>
            <pc:sldMk cId="872344694" sldId="273"/>
            <ac:spMk id="219" creationId="{6DBD8847-2C34-4261-90E0-184FCC3B6931}"/>
          </ac:spMkLst>
        </pc:spChg>
        <pc:spChg chg="add mod">
          <ac:chgData name="Damir Nierotka" userId="7cd9c7cd-ac79-44a0-a14f-e25b019b1fdd" providerId="ADAL" clId="{91821771-7055-4DAC-BAD1-190392931081}" dt="2017-11-04T12:54:33.929" v="5393" actId="20577"/>
          <ac:spMkLst>
            <pc:docMk/>
            <pc:sldMk cId="872344694" sldId="273"/>
            <ac:spMk id="220" creationId="{7EE8897F-0359-4E35-886B-FC0DA8736C56}"/>
          </ac:spMkLst>
        </pc:spChg>
        <pc:grpChg chg="add del mod">
          <ac:chgData name="Damir Nierotka" userId="7cd9c7cd-ac79-44a0-a14f-e25b019b1fdd" providerId="ADAL" clId="{91821771-7055-4DAC-BAD1-190392931081}" dt="2017-11-04T12:46:20.659" v="4704" actId="478"/>
          <ac:grpSpMkLst>
            <pc:docMk/>
            <pc:sldMk cId="872344694" sldId="273"/>
            <ac:grpSpMk id="3" creationId="{6F94B90F-E9F1-4A21-968A-69940E53286F}"/>
          </ac:grpSpMkLst>
        </pc:grpChg>
        <pc:grpChg chg="add mod">
          <ac:chgData name="Damir Nierotka" userId="7cd9c7cd-ac79-44a0-a14f-e25b019b1fdd" providerId="ADAL" clId="{91821771-7055-4DAC-BAD1-190392931081}" dt="2017-11-04T12:43:52.677" v="4585" actId="164"/>
          <ac:grpSpMkLst>
            <pc:docMk/>
            <pc:sldMk cId="872344694" sldId="273"/>
            <ac:grpSpMk id="4" creationId="{CF7BB772-F731-46CC-86BD-7284C8815C7F}"/>
          </ac:grpSpMkLst>
        </pc:grpChg>
        <pc:grpChg chg="add mod">
          <ac:chgData name="Damir Nierotka" userId="7cd9c7cd-ac79-44a0-a14f-e25b019b1fdd" providerId="ADAL" clId="{91821771-7055-4DAC-BAD1-190392931081}" dt="2017-11-04T12:51:43.403" v="5105" actId="1076"/>
          <ac:grpSpMkLst>
            <pc:docMk/>
            <pc:sldMk cId="872344694" sldId="273"/>
            <ac:grpSpMk id="10" creationId="{646CBE87-FD63-4454-99DB-BDFAC631BB65}"/>
          </ac:grpSpMkLst>
        </pc:grpChg>
        <pc:grpChg chg="del">
          <ac:chgData name="Damir Nierotka" userId="7cd9c7cd-ac79-44a0-a14f-e25b019b1fdd" providerId="ADAL" clId="{91821771-7055-4DAC-BAD1-190392931081}" dt="2017-11-04T12:23:58.827" v="3717" actId="478"/>
          <ac:grpSpMkLst>
            <pc:docMk/>
            <pc:sldMk cId="872344694" sldId="273"/>
            <ac:grpSpMk id="82" creationId="{408C2568-041A-467A-895D-86339DE6468A}"/>
          </ac:grpSpMkLst>
        </pc:grpChg>
        <pc:grpChg chg="del">
          <ac:chgData name="Damir Nierotka" userId="7cd9c7cd-ac79-44a0-a14f-e25b019b1fdd" providerId="ADAL" clId="{91821771-7055-4DAC-BAD1-190392931081}" dt="2017-11-04T12:23:57.001" v="3716" actId="478"/>
          <ac:grpSpMkLst>
            <pc:docMk/>
            <pc:sldMk cId="872344694" sldId="273"/>
            <ac:grpSpMk id="83" creationId="{D74A7F07-A469-480C-B7F9-9CF6B6FB63E7}"/>
          </ac:grpSpMkLst>
        </pc:grpChg>
        <pc:grpChg chg="del">
          <ac:chgData name="Damir Nierotka" userId="7cd9c7cd-ac79-44a0-a14f-e25b019b1fdd" providerId="ADAL" clId="{91821771-7055-4DAC-BAD1-190392931081}" dt="2017-11-04T12:24:00.130" v="3718" actId="478"/>
          <ac:grpSpMkLst>
            <pc:docMk/>
            <pc:sldMk cId="872344694" sldId="273"/>
            <ac:grpSpMk id="84" creationId="{49836594-B6E0-4350-89BB-4D5230A7BBEF}"/>
          </ac:grpSpMkLst>
        </pc:grpChg>
        <pc:grpChg chg="del">
          <ac:chgData name="Damir Nierotka" userId="7cd9c7cd-ac79-44a0-a14f-e25b019b1fdd" providerId="ADAL" clId="{91821771-7055-4DAC-BAD1-190392931081}" dt="2017-11-04T12:24:01.089" v="3719" actId="478"/>
          <ac:grpSpMkLst>
            <pc:docMk/>
            <pc:sldMk cId="872344694" sldId="273"/>
            <ac:grpSpMk id="91" creationId="{36CDBA8F-8479-45A5-87CF-44F160D6BCE2}"/>
          </ac:grpSpMkLst>
        </pc:grpChg>
        <pc:grpChg chg="del">
          <ac:chgData name="Damir Nierotka" userId="7cd9c7cd-ac79-44a0-a14f-e25b019b1fdd" providerId="ADAL" clId="{91821771-7055-4DAC-BAD1-190392931081}" dt="2017-11-04T12:23:48.215" v="3709" actId="478"/>
          <ac:grpSpMkLst>
            <pc:docMk/>
            <pc:sldMk cId="872344694" sldId="273"/>
            <ac:grpSpMk id="98" creationId="{A9449D53-D92C-48E2-9307-644E23146F08}"/>
          </ac:grpSpMkLst>
        </pc:grpChg>
        <pc:grpChg chg="del">
          <ac:chgData name="Damir Nierotka" userId="7cd9c7cd-ac79-44a0-a14f-e25b019b1fdd" providerId="ADAL" clId="{91821771-7055-4DAC-BAD1-190392931081}" dt="2017-11-04T12:23:48.215" v="3709" actId="478"/>
          <ac:grpSpMkLst>
            <pc:docMk/>
            <pc:sldMk cId="872344694" sldId="273"/>
            <ac:grpSpMk id="105" creationId="{CCE6B5E7-A9B3-499F-90D5-3B6E9B198FAB}"/>
          </ac:grpSpMkLst>
        </pc:grpChg>
        <pc:grpChg chg="del">
          <ac:chgData name="Damir Nierotka" userId="7cd9c7cd-ac79-44a0-a14f-e25b019b1fdd" providerId="ADAL" clId="{91821771-7055-4DAC-BAD1-190392931081}" dt="2017-11-04T12:23:48.215" v="3709" actId="478"/>
          <ac:grpSpMkLst>
            <pc:docMk/>
            <pc:sldMk cId="872344694" sldId="273"/>
            <ac:grpSpMk id="112" creationId="{211CFC2C-E0BD-4586-9DE7-8BB1FCFE9051}"/>
          </ac:grpSpMkLst>
        </pc:grpChg>
        <pc:grpChg chg="add mod">
          <ac:chgData name="Damir Nierotka" userId="7cd9c7cd-ac79-44a0-a14f-e25b019b1fdd" providerId="ADAL" clId="{91821771-7055-4DAC-BAD1-190392931081}" dt="2017-11-04T12:43:52.677" v="4585" actId="164"/>
          <ac:grpSpMkLst>
            <pc:docMk/>
            <pc:sldMk cId="872344694" sldId="273"/>
            <ac:grpSpMk id="139" creationId="{C570B81C-CD7C-4D49-92D2-B226E81AF04C}"/>
          </ac:grpSpMkLst>
        </pc:grpChg>
        <pc:grpChg chg="add mod">
          <ac:chgData name="Damir Nierotka" userId="7cd9c7cd-ac79-44a0-a14f-e25b019b1fdd" providerId="ADAL" clId="{91821771-7055-4DAC-BAD1-190392931081}" dt="2017-11-04T12:43:52.677" v="4585" actId="164"/>
          <ac:grpSpMkLst>
            <pc:docMk/>
            <pc:sldMk cId="872344694" sldId="273"/>
            <ac:grpSpMk id="154" creationId="{F1AA1B5B-2B0D-4603-A4C1-42F9CF1583A3}"/>
          </ac:grpSpMkLst>
        </pc:grpChg>
        <pc:grpChg chg="add mod">
          <ac:chgData name="Damir Nierotka" userId="7cd9c7cd-ac79-44a0-a14f-e25b019b1fdd" providerId="ADAL" clId="{91821771-7055-4DAC-BAD1-190392931081}" dt="2017-11-04T12:43:52.677" v="4585" actId="164"/>
          <ac:grpSpMkLst>
            <pc:docMk/>
            <pc:sldMk cId="872344694" sldId="273"/>
            <ac:grpSpMk id="157" creationId="{2E46B379-23E5-434B-BAA2-B76108AAC870}"/>
          </ac:grpSpMkLst>
        </pc:grpChg>
        <pc:grpChg chg="add del mod">
          <ac:chgData name="Damir Nierotka" userId="7cd9c7cd-ac79-44a0-a14f-e25b019b1fdd" providerId="ADAL" clId="{91821771-7055-4DAC-BAD1-190392931081}" dt="2017-11-04T12:27:39.057" v="3779" actId="478"/>
          <ac:grpSpMkLst>
            <pc:docMk/>
            <pc:sldMk cId="872344694" sldId="273"/>
            <ac:grpSpMk id="172" creationId="{EF3E6120-2750-4477-803C-747BA1E709D3}"/>
          </ac:grpSpMkLst>
        </pc:grpChg>
        <pc:picChg chg="del">
          <ac:chgData name="Damir Nierotka" userId="7cd9c7cd-ac79-44a0-a14f-e25b019b1fdd" providerId="ADAL" clId="{91821771-7055-4DAC-BAD1-190392931081}" dt="2017-11-04T12:23:43.654" v="3707" actId="478"/>
          <ac:picMkLst>
            <pc:docMk/>
            <pc:sldMk cId="872344694" sldId="273"/>
            <ac:picMk id="29" creationId="{5C4D2BC0-5421-496F-95A0-058E6DF184BB}"/>
          </ac:picMkLst>
        </pc:picChg>
        <pc:picChg chg="del">
          <ac:chgData name="Damir Nierotka" userId="7cd9c7cd-ac79-44a0-a14f-e25b019b1fdd" providerId="ADAL" clId="{91821771-7055-4DAC-BAD1-190392931081}" dt="2017-11-04T12:23:52.353" v="3711" actId="478"/>
          <ac:picMkLst>
            <pc:docMk/>
            <pc:sldMk cId="872344694" sldId="273"/>
            <ac:picMk id="30" creationId="{6D38A12B-C7E3-4B58-92E3-3B3B58DF0FE3}"/>
          </ac:picMkLst>
        </pc:picChg>
        <pc:picChg chg="del">
          <ac:chgData name="Damir Nierotka" userId="7cd9c7cd-ac79-44a0-a14f-e25b019b1fdd" providerId="ADAL" clId="{91821771-7055-4DAC-BAD1-190392931081}" dt="2017-11-04T12:23:45.793" v="3708" actId="478"/>
          <ac:picMkLst>
            <pc:docMk/>
            <pc:sldMk cId="872344694" sldId="273"/>
            <ac:picMk id="34" creationId="{FC861B75-ABB6-4CF2-A4EE-8A4C87379B3F}"/>
          </ac:picMkLst>
        </pc:picChg>
        <pc:picChg chg="del">
          <ac:chgData name="Damir Nierotka" userId="7cd9c7cd-ac79-44a0-a14f-e25b019b1fdd" providerId="ADAL" clId="{91821771-7055-4DAC-BAD1-190392931081}" dt="2017-11-04T12:23:50.701" v="3710" actId="478"/>
          <ac:picMkLst>
            <pc:docMk/>
            <pc:sldMk cId="872344694" sldId="273"/>
            <ac:picMk id="35" creationId="{8FCEA20D-20A3-4131-AC58-14E2212AE7F6}"/>
          </ac:picMkLst>
        </pc:picChg>
        <pc:picChg chg="del">
          <ac:chgData name="Damir Nierotka" userId="7cd9c7cd-ac79-44a0-a14f-e25b019b1fdd" providerId="ADAL" clId="{91821771-7055-4DAC-BAD1-190392931081}" dt="2017-11-04T12:23:48.215" v="3709" actId="478"/>
          <ac:picMkLst>
            <pc:docMk/>
            <pc:sldMk cId="872344694" sldId="273"/>
            <ac:picMk id="53" creationId="{C3D20D06-2609-4A84-A635-6F2E9C301677}"/>
          </ac:picMkLst>
        </pc:picChg>
        <pc:picChg chg="del">
          <ac:chgData name="Damir Nierotka" userId="7cd9c7cd-ac79-44a0-a14f-e25b019b1fdd" providerId="ADAL" clId="{91821771-7055-4DAC-BAD1-190392931081}" dt="2017-11-04T12:23:48.215" v="3709" actId="478"/>
          <ac:picMkLst>
            <pc:docMk/>
            <pc:sldMk cId="872344694" sldId="273"/>
            <ac:picMk id="54" creationId="{A4EF447D-6873-4733-833B-2929BEA92B60}"/>
          </ac:picMkLst>
        </pc:picChg>
        <pc:picChg chg="add del mod">
          <ac:chgData name="Damir Nierotka" userId="7cd9c7cd-ac79-44a0-a14f-e25b019b1fdd" providerId="ADAL" clId="{91821771-7055-4DAC-BAD1-190392931081}" dt="2017-11-04T12:23:48.215" v="3709" actId="478"/>
          <ac:picMkLst>
            <pc:docMk/>
            <pc:sldMk cId="872344694" sldId="273"/>
            <ac:picMk id="104" creationId="{9823E7EB-0DBD-4C7D-B542-4A1DBE8C0275}"/>
          </ac:picMkLst>
        </pc:picChg>
        <pc:picChg chg="add mod">
          <ac:chgData name="Damir Nierotka" userId="7cd9c7cd-ac79-44a0-a14f-e25b019b1fdd" providerId="ADAL" clId="{91821771-7055-4DAC-BAD1-190392931081}" dt="2017-11-04T12:43:52.677" v="4585" actId="164"/>
          <ac:picMkLst>
            <pc:docMk/>
            <pc:sldMk cId="872344694" sldId="273"/>
            <ac:picMk id="110" creationId="{94765264-AC60-4C4B-829A-7199F2A536C9}"/>
          </ac:picMkLst>
        </pc:picChg>
        <pc:picChg chg="add mod">
          <ac:chgData name="Damir Nierotka" userId="7cd9c7cd-ac79-44a0-a14f-e25b019b1fdd" providerId="ADAL" clId="{91821771-7055-4DAC-BAD1-190392931081}" dt="2017-11-04T12:43:52.677" v="4585" actId="164"/>
          <ac:picMkLst>
            <pc:docMk/>
            <pc:sldMk cId="872344694" sldId="273"/>
            <ac:picMk id="116" creationId="{728377B7-E21E-4F22-9B64-667AD78EAAD8}"/>
          </ac:picMkLst>
        </pc:picChg>
        <pc:picChg chg="add mod">
          <ac:chgData name="Damir Nierotka" userId="7cd9c7cd-ac79-44a0-a14f-e25b019b1fdd" providerId="ADAL" clId="{91821771-7055-4DAC-BAD1-190392931081}" dt="2017-11-04T12:43:52.677" v="4585" actId="164"/>
          <ac:picMkLst>
            <pc:docMk/>
            <pc:sldMk cId="872344694" sldId="273"/>
            <ac:picMk id="138" creationId="{D872C4F9-4857-4344-A867-AAC1DD717CB8}"/>
          </ac:picMkLst>
        </pc:picChg>
        <pc:picChg chg="mod">
          <ac:chgData name="Damir Nierotka" userId="7cd9c7cd-ac79-44a0-a14f-e25b019b1fdd" providerId="ADAL" clId="{91821771-7055-4DAC-BAD1-190392931081}" dt="2017-11-04T12:12:10.027" v="3418" actId="14100"/>
          <ac:picMkLst>
            <pc:docMk/>
            <pc:sldMk cId="872344694" sldId="273"/>
            <ac:picMk id="140" creationId="{5BAD5590-DE39-4540-9BAB-6CC97AD41A6A}"/>
          </ac:picMkLst>
        </pc:picChg>
        <pc:picChg chg="add del mod">
          <ac:chgData name="Damir Nierotka" userId="7cd9c7cd-ac79-44a0-a14f-e25b019b1fdd" providerId="ADAL" clId="{91821771-7055-4DAC-BAD1-190392931081}" dt="2017-11-04T12:16:24.542" v="3517" actId="478"/>
          <ac:picMkLst>
            <pc:docMk/>
            <pc:sldMk cId="872344694" sldId="273"/>
            <ac:picMk id="149" creationId="{040BBF86-66D0-4C15-90AB-4E70C0CEFC19}"/>
          </ac:picMkLst>
        </pc:picChg>
        <pc:picChg chg="add del mod">
          <ac:chgData name="Damir Nierotka" userId="7cd9c7cd-ac79-44a0-a14f-e25b019b1fdd" providerId="ADAL" clId="{91821771-7055-4DAC-BAD1-190392931081}" dt="2017-11-04T12:46:20.094" v="4703" actId="478"/>
          <ac:picMkLst>
            <pc:docMk/>
            <pc:sldMk cId="872344694" sldId="273"/>
            <ac:picMk id="152" creationId="{AA5B8A9B-3CD7-43FA-A31B-B17C4D686EF3}"/>
          </ac:picMkLst>
        </pc:picChg>
        <pc:picChg chg="mod">
          <ac:chgData name="Damir Nierotka" userId="7cd9c7cd-ac79-44a0-a14f-e25b019b1fdd" providerId="ADAL" clId="{91821771-7055-4DAC-BAD1-190392931081}" dt="2017-11-04T12:21:21.158" v="3633" actId="14100"/>
          <ac:picMkLst>
            <pc:docMk/>
            <pc:sldMk cId="872344694" sldId="273"/>
            <ac:picMk id="155" creationId="{E3499F1B-D439-4365-9019-BCDE8557AB5F}"/>
          </ac:picMkLst>
        </pc:picChg>
        <pc:picChg chg="mod">
          <ac:chgData name="Damir Nierotka" userId="7cd9c7cd-ac79-44a0-a14f-e25b019b1fdd" providerId="ADAL" clId="{91821771-7055-4DAC-BAD1-190392931081}" dt="2017-11-04T12:21:27.243" v="3634" actId="1076"/>
          <ac:picMkLst>
            <pc:docMk/>
            <pc:sldMk cId="872344694" sldId="273"/>
            <ac:picMk id="158" creationId="{927DD5C9-E523-4E98-92A9-E1E23769BB7C}"/>
          </ac:picMkLst>
        </pc:picChg>
        <pc:picChg chg="add del mod">
          <ac:chgData name="Damir Nierotka" userId="7cd9c7cd-ac79-44a0-a14f-e25b019b1fdd" providerId="ADAL" clId="{91821771-7055-4DAC-BAD1-190392931081}" dt="2017-11-04T12:27:28.210" v="3775" actId="478"/>
          <ac:picMkLst>
            <pc:docMk/>
            <pc:sldMk cId="872344694" sldId="273"/>
            <ac:picMk id="171" creationId="{934D31E5-4080-4BAF-89CC-7C8555A3133C}"/>
          </ac:picMkLst>
        </pc:picChg>
        <pc:picChg chg="mod topLvl">
          <ac:chgData name="Damir Nierotka" userId="7cd9c7cd-ac79-44a0-a14f-e25b019b1fdd" providerId="ADAL" clId="{91821771-7055-4DAC-BAD1-190392931081}" dt="2017-11-04T12:43:52.677" v="4585" actId="164"/>
          <ac:picMkLst>
            <pc:docMk/>
            <pc:sldMk cId="872344694" sldId="273"/>
            <ac:picMk id="173" creationId="{138604A7-352F-4C59-9CF2-F427FF1B6257}"/>
          </ac:picMkLst>
        </pc:picChg>
        <pc:cxnChg chg="del">
          <ac:chgData name="Damir Nierotka" userId="7cd9c7cd-ac79-44a0-a14f-e25b019b1fdd" providerId="ADAL" clId="{91821771-7055-4DAC-BAD1-190392931081}" dt="2017-11-04T12:23:45.793" v="3708" actId="478"/>
          <ac:cxnSpMkLst>
            <pc:docMk/>
            <pc:sldMk cId="872344694" sldId="273"/>
            <ac:cxnSpMk id="121" creationId="{40743424-DC5D-4D6A-A35E-D220FBC0DFE3}"/>
          </ac:cxnSpMkLst>
        </pc:cxnChg>
        <pc:cxnChg chg="add del">
          <ac:chgData name="Damir Nierotka" userId="7cd9c7cd-ac79-44a0-a14f-e25b019b1fdd" providerId="ADAL" clId="{91821771-7055-4DAC-BAD1-190392931081}" dt="2017-11-04T12:01:50.359" v="3129" actId="478"/>
          <ac:cxnSpMkLst>
            <pc:docMk/>
            <pc:sldMk cId="872344694" sldId="273"/>
            <ac:cxnSpMk id="122" creationId="{3F721CF9-645D-4DB1-B092-39A83894EB84}"/>
          </ac:cxnSpMkLst>
        </pc:cxnChg>
        <pc:cxnChg chg="del">
          <ac:chgData name="Damir Nierotka" userId="7cd9c7cd-ac79-44a0-a14f-e25b019b1fdd" providerId="ADAL" clId="{91821771-7055-4DAC-BAD1-190392931081}" dt="2017-11-04T12:23:45.793" v="3708" actId="478"/>
          <ac:cxnSpMkLst>
            <pc:docMk/>
            <pc:sldMk cId="872344694" sldId="273"/>
            <ac:cxnSpMk id="123" creationId="{46F52E38-B014-496C-BEDA-BDED3B46C989}"/>
          </ac:cxnSpMkLst>
        </pc:cxnChg>
        <pc:cxnChg chg="del">
          <ac:chgData name="Damir Nierotka" userId="7cd9c7cd-ac79-44a0-a14f-e25b019b1fdd" providerId="ADAL" clId="{91821771-7055-4DAC-BAD1-190392931081}" dt="2017-11-04T12:23:45.793" v="3708" actId="478"/>
          <ac:cxnSpMkLst>
            <pc:docMk/>
            <pc:sldMk cId="872344694" sldId="273"/>
            <ac:cxnSpMk id="124" creationId="{407AD159-B5C7-4F06-B635-CB6D453FC559}"/>
          </ac:cxnSpMkLst>
        </pc:cxnChg>
        <pc:cxnChg chg="del">
          <ac:chgData name="Damir Nierotka" userId="7cd9c7cd-ac79-44a0-a14f-e25b019b1fdd" providerId="ADAL" clId="{91821771-7055-4DAC-BAD1-190392931081}" dt="2017-11-04T12:23:48.215" v="3709" actId="478"/>
          <ac:cxnSpMkLst>
            <pc:docMk/>
            <pc:sldMk cId="872344694" sldId="273"/>
            <ac:cxnSpMk id="125" creationId="{06B7ECFF-0EA4-4320-AB68-C5D8C9CA8EAF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76" creationId="{290365C4-F9EF-49F4-B365-75DAB286C4B8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77" creationId="{E10C63F0-195A-47BD-BC3D-D43E9CC7A1DA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78" creationId="{D6F2EFDA-E587-45C7-9F28-299B57E8F99E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79" creationId="{F090E6C2-79C6-4256-93B3-44CB9AB21D94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80" creationId="{64606BB3-F4BB-4B00-B0C3-F24B47AEA13E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81" creationId="{79443843-A00F-4846-8D5C-0BA1F133506D}"/>
          </ac:cxnSpMkLst>
        </pc:cxnChg>
        <pc:cxnChg chg="add mod">
          <ac:chgData name="Damir Nierotka" userId="7cd9c7cd-ac79-44a0-a14f-e25b019b1fdd" providerId="ADAL" clId="{91821771-7055-4DAC-BAD1-190392931081}" dt="2017-11-04T12:43:52.677" v="4585" actId="164"/>
          <ac:cxnSpMkLst>
            <pc:docMk/>
            <pc:sldMk cId="872344694" sldId="273"/>
            <ac:cxnSpMk id="182" creationId="{FCF4B41A-703F-4DDA-9CBA-1CB37BD334F2}"/>
          </ac:cxnSpMkLst>
        </pc:cxnChg>
        <pc:cxnChg chg="add del">
          <ac:chgData name="Damir Nierotka" userId="7cd9c7cd-ac79-44a0-a14f-e25b019b1fdd" providerId="ADAL" clId="{91821771-7055-4DAC-BAD1-190392931081}" dt="2017-11-04T12:29:37.581" v="3842"/>
          <ac:cxnSpMkLst>
            <pc:docMk/>
            <pc:sldMk cId="872344694" sldId="273"/>
            <ac:cxnSpMk id="183" creationId="{B90490C0-7E80-40E0-B6DF-3BA4A407D3B8}"/>
          </ac:cxnSpMkLst>
        </pc:cxnChg>
      </pc:sldChg>
      <pc:sldChg chg="add">
        <pc:chgData name="Damir Nierotka" userId="7cd9c7cd-ac79-44a0-a14f-e25b019b1fdd" providerId="ADAL" clId="{91821771-7055-4DAC-BAD1-190392931081}" dt="2017-11-04T13:21:14.627" v="5635"/>
        <pc:sldMkLst>
          <pc:docMk/>
          <pc:sldMk cId="306539339" sldId="27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96BC-18FF-4FAD-A60F-AC48824296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B1798-1CE0-4042-82CF-B49735893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tela deverão aparecer todos os produtores do orientador.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tela deverão aparecer todos os produtores do mesmo segmento e que podem substituir o produtor selecionado.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dirty="0"/>
              <a:t>Caso o produtor possua informação de mil pés carregados da fase plantio, deverá obrigatoriamente preencher a estimativa de terceiros referente ao campo carregado. Caso não preencher e quiser salvar, deve abrir uma mensagem “Você deve informar a estimativa “Por Conta” / “Concorrência”. Caso não tenha informação pré-carregada da fase plantio, não é obrigatório o lançamento desta estimativa.</a:t>
            </a:r>
          </a:p>
          <a:p>
            <a:pPr marL="0" indent="0">
              <a:buFontTx/>
              <a:buNone/>
            </a:pPr>
            <a:r>
              <a:rPr lang="pt-BR" dirty="0"/>
              <a:t>As informações dos campos Kg/ha Produtor e Amostral, devem ser carregadas automaticamente pelo cálculo. </a:t>
            </a:r>
          </a:p>
          <a:p>
            <a:pPr marL="0" indent="0">
              <a:buFontTx/>
              <a:buNone/>
            </a:pPr>
            <a:r>
              <a:rPr lang="pt-BR" dirty="0"/>
              <a:t>Nesta tela terá o acesso à janela pesagem.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B1798-1CE0-4042-82CF-B497358933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5FD4-047C-4CC8-9F31-546CC8BE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2171-03D8-4527-BFA8-D58DD796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313A-409D-452B-9C0D-7B176DD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B484-7DF8-4489-AC61-F78E1DF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4FCE-5878-43DB-9913-341B85E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F2D6-F739-4E66-93DA-765FC3F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CFC14-7D27-4DEC-BBC1-3BA6368D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2278-656D-4980-AFEA-D773136E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3D95-0ED6-42A9-BDE0-1D8BD7E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7D3F-6062-47B1-847F-315CC67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81D2-02F7-4899-A794-2FD89059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6B5B-212B-4942-BB2B-B7CE71BA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DCB7-E930-406F-90E2-3364AC4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C1B-F6D5-458E-BDB3-6F2D845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E9A1-1252-44EC-B96C-5FB4E0B9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B99B-626D-4A31-AAC1-45093F2E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FAC5-EB96-4014-BB82-B658678F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A16B-0B35-4459-A142-D7800A20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9CA4-6D56-4099-8E08-2E90ECE1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7C95-9652-4F5A-B0E6-0350FF8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3658-BD11-40AA-8EC3-83A294F1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997E-7186-475B-88CC-96EFE7E9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EC45-A5E6-49FB-9B7C-8D3D5551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DF0D-3B25-45E6-9596-6283F47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E972-ABBD-422E-B416-D4D1A7A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9BFC-76D5-4A8C-ADEB-B1D9C877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FAE8-5061-49DC-976E-E1D4D454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79F3-AD8A-4C78-BE65-DDB83FB6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4C09-792A-42B2-8AE0-5A67CAF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EEC9-E354-4DC8-A751-7188A5D0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59254-BE60-4949-85D1-327A460F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26C7-ED9D-40A2-8A94-0023B42D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68F7-B853-4BD2-81CD-2B2E57A6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2AE1-E821-4BC3-AAB6-3D83EFDB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190DC-58C2-4A76-8168-45F7C900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83F14-21BB-4CE7-9B9D-7C365EB3C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C39C5-F102-4677-97B7-5D757A90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B98B-387B-4A48-9EB2-7FD017E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28D0-6162-423F-B74B-76776B7D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681E-1D2D-4735-8720-53699C64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30F72-AF77-41A9-9A67-75E160F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5804-2992-47B3-B016-EFB55F30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B9AF6-13A0-40E7-9B40-C7B842F5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C58FC-3687-4C16-A0EE-62EADF4D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09B47-51DE-4C17-9848-C6430430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5C078-BC44-4FC8-BAA4-09FAD13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7566-F044-4E1F-8F97-A27A136C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0FDC-1D5A-49C5-AF0E-294C7090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A122-8C44-4DE1-8ECA-B55243656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7FE81-115F-4395-8533-844A030A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AE85-EE79-4BAE-8099-813A726D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3E49A-7666-4E0F-BCB6-C7E9DFA1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1C56-451C-4FCB-A90D-1C3CB556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5D35B-AE6B-4246-83A4-893CB3889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ED207-8498-4B99-A484-C14F9682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9EA5-34B0-48F1-A169-6FDE3815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57CF-74DB-4BD2-BB79-B06CC7BD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5820F-C1FA-46E3-9B72-90C9D6D7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4885C-540A-42C7-AE87-7B55A1BF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BC33-50EC-455E-91F0-421D83B1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7F09-93C2-4FDA-A2AF-7C820C74A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6A54-9457-4885-9A03-FD90CEEC815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4E91-4194-48A0-9399-A180732A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FC68-D8BC-44B3-BD2D-B56456E95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B08-9C03-4F09-AEF9-2CDE15A57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3.xml"/><Relationship Id="rId10" Type="http://schemas.openxmlformats.org/officeDocument/2006/relationships/slide" Target="slide1.xml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slide" Target="slide10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slide" Target="slide10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slide" Target="slide14.xml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7.xml"/><Relationship Id="rId5" Type="http://schemas.openxmlformats.org/officeDocument/2006/relationships/image" Target="../media/image6.png"/><Relationship Id="rId1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8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6.xml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E8FBB9-DA88-480A-AA28-89EEEAB4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69" y="0"/>
            <a:ext cx="4433455" cy="6858000"/>
          </a:xfrm>
          <a:prstGeom prst="rect">
            <a:avLst/>
          </a:prstGeom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ECB47BF5-D0B8-4247-B69A-61811A60CBF2}"/>
              </a:ext>
            </a:extLst>
          </p:cNvPr>
          <p:cNvSpPr/>
          <p:nvPr/>
        </p:nvSpPr>
        <p:spPr>
          <a:xfrm>
            <a:off x="5841142" y="3368880"/>
            <a:ext cx="2058654" cy="224691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05F6B-E15C-40F8-BCD1-C887BD690AA7}"/>
              </a:ext>
            </a:extLst>
          </p:cNvPr>
          <p:cNvSpPr/>
          <p:nvPr/>
        </p:nvSpPr>
        <p:spPr>
          <a:xfrm>
            <a:off x="3816861" y="5605153"/>
            <a:ext cx="4353363" cy="1252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895050F9-EA6F-4278-821A-DBD6075A7A46}"/>
              </a:ext>
            </a:extLst>
          </p:cNvPr>
          <p:cNvSpPr/>
          <p:nvPr/>
        </p:nvSpPr>
        <p:spPr>
          <a:xfrm>
            <a:off x="3664461" y="5626429"/>
            <a:ext cx="4353363" cy="113854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58E6779-DCC1-45BC-8A23-752C7C18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26" y="14748"/>
            <a:ext cx="3857625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B6683FE-EE1E-421A-90A1-F42F004B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20" y="5442731"/>
            <a:ext cx="2697190" cy="66360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B0CD342-D6DD-4BFA-861A-BDB3F200530B}"/>
              </a:ext>
            </a:extLst>
          </p:cNvPr>
          <p:cNvGrpSpPr/>
          <p:nvPr/>
        </p:nvGrpSpPr>
        <p:grpSpPr>
          <a:xfrm>
            <a:off x="6095252" y="5442731"/>
            <a:ext cx="1700858" cy="707886"/>
            <a:chOff x="4339282" y="5371446"/>
            <a:chExt cx="1700858" cy="70788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8EACD15-FB1B-4C03-9FBD-B46C2D17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9282" y="5522926"/>
              <a:ext cx="457200" cy="485775"/>
            </a:xfrm>
            <a:prstGeom prst="rect">
              <a:avLst/>
            </a:prstGeom>
          </p:spPr>
        </p:pic>
        <p:sp>
          <p:nvSpPr>
            <p:cNvPr id="33" name="TextBox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AF9791A1-DA86-42FE-8BBB-489A316B811F}"/>
                </a:ext>
              </a:extLst>
            </p:cNvPr>
            <p:cNvSpPr txBox="1"/>
            <p:nvPr/>
          </p:nvSpPr>
          <p:spPr>
            <a:xfrm>
              <a:off x="4750147" y="5371446"/>
              <a:ext cx="1289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Resumo da Área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1FA3C99-C3B9-4F04-8C2D-EF4FF5D82E7E}"/>
              </a:ext>
            </a:extLst>
          </p:cNvPr>
          <p:cNvSpPr/>
          <p:nvPr/>
        </p:nvSpPr>
        <p:spPr>
          <a:xfrm>
            <a:off x="6035040" y="5264025"/>
            <a:ext cx="111779" cy="997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hlinkClick r:id="rId6" action="ppaction://hlinksldjump"/>
            <a:extLst>
              <a:ext uri="{FF2B5EF4-FFF2-40B4-BE49-F238E27FC236}">
                <a16:creationId xmlns:a16="http://schemas.microsoft.com/office/drawing/2014/main" id="{F083B24C-77D1-4E55-AC49-18F95067D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148" y="4243389"/>
            <a:ext cx="2471802" cy="8656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3E2B9F-62A1-4473-B979-9E48B3574A23}"/>
              </a:ext>
            </a:extLst>
          </p:cNvPr>
          <p:cNvSpPr txBox="1"/>
          <p:nvPr/>
        </p:nvSpPr>
        <p:spPr>
          <a:xfrm>
            <a:off x="5228618" y="4467426"/>
            <a:ext cx="128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</a:rPr>
              <a:t>Final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73E465-5DB0-4A06-9589-7BD6BD9AF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147" y="2244317"/>
            <a:ext cx="1923564" cy="59668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B5D9477-5787-4180-B68B-F82C5B6BA0DD}"/>
              </a:ext>
            </a:extLst>
          </p:cNvPr>
          <p:cNvSpPr txBox="1"/>
          <p:nvPr/>
        </p:nvSpPr>
        <p:spPr>
          <a:xfrm>
            <a:off x="5129147" y="2318328"/>
            <a:ext cx="128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</a:rPr>
              <a:t>Plantio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69783F-98E4-4CCC-84DE-BD97FA6AF4A0}"/>
              </a:ext>
            </a:extLst>
          </p:cNvPr>
          <p:cNvGrpSpPr/>
          <p:nvPr/>
        </p:nvGrpSpPr>
        <p:grpSpPr>
          <a:xfrm>
            <a:off x="4111475" y="5264025"/>
            <a:ext cx="1923564" cy="997290"/>
            <a:chOff x="6040141" y="5264025"/>
            <a:chExt cx="1923564" cy="99729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6FB0692-35E7-4B25-9BB0-FFEDF0D51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0141" y="5264025"/>
              <a:ext cx="1923564" cy="997290"/>
            </a:xfrm>
            <a:prstGeom prst="rect">
              <a:avLst/>
            </a:prstGeom>
          </p:spPr>
        </p:pic>
        <p:sp>
          <p:nvSpPr>
            <p:cNvPr id="36" name="TextBox 35">
              <a:hlinkClick r:id="rId8" action="ppaction://hlinksldjump"/>
              <a:extLst>
                <a:ext uri="{FF2B5EF4-FFF2-40B4-BE49-F238E27FC236}">
                  <a16:creationId xmlns:a16="http://schemas.microsoft.com/office/drawing/2014/main" id="{92720961-E278-417F-9AF0-8BAEB50AF8D0}"/>
                </a:ext>
              </a:extLst>
            </p:cNvPr>
            <p:cNvSpPr txBox="1"/>
            <p:nvPr/>
          </p:nvSpPr>
          <p:spPr>
            <a:xfrm>
              <a:off x="6610250" y="5371446"/>
              <a:ext cx="13028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2060"/>
                  </a:solidFill>
                </a:rPr>
                <a:t>EstimativaTerceiros</a:t>
              </a:r>
              <a:endParaRPr lang="en-US" sz="2000" b="1" dirty="0">
                <a:solidFill>
                  <a:srgbClr val="002060"/>
                </a:solidFill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40DAF5-5616-48B9-A281-86BB9DABB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27552" y="5535737"/>
              <a:ext cx="395287" cy="432058"/>
            </a:xfrm>
            <a:prstGeom prst="rect">
              <a:avLst/>
            </a:prstGeom>
          </p:spPr>
        </p:pic>
      </p:grpSp>
      <p:sp>
        <p:nvSpPr>
          <p:cNvPr id="47" name="Rectangle 46">
            <a:hlinkClick r:id="rId10" action="ppaction://hlinksldjump"/>
            <a:extLst>
              <a:ext uri="{FF2B5EF4-FFF2-40B4-BE49-F238E27FC236}">
                <a16:creationId xmlns:a16="http://schemas.microsoft.com/office/drawing/2014/main" id="{EF661CFC-0F3B-4DE5-8119-1771122FB7C3}"/>
              </a:ext>
            </a:extLst>
          </p:cNvPr>
          <p:cNvSpPr/>
          <p:nvPr/>
        </p:nvSpPr>
        <p:spPr>
          <a:xfrm>
            <a:off x="4188705" y="381637"/>
            <a:ext cx="411880" cy="3735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E01E0-3DF5-4F95-807D-2AFAEDF5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98" y="153987"/>
            <a:ext cx="3600302" cy="6400539"/>
          </a:xfr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7BC53AA-9D44-4916-8509-BC7375584466}"/>
              </a:ext>
            </a:extLst>
          </p:cNvPr>
          <p:cNvSpPr/>
          <p:nvPr/>
        </p:nvSpPr>
        <p:spPr>
          <a:xfrm>
            <a:off x="3559747" y="1318988"/>
            <a:ext cx="3430835" cy="4734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0F44A-3385-4973-A4C7-100D63A6FAA1}"/>
              </a:ext>
            </a:extLst>
          </p:cNvPr>
          <p:cNvGrpSpPr/>
          <p:nvPr/>
        </p:nvGrpSpPr>
        <p:grpSpPr>
          <a:xfrm>
            <a:off x="4042217" y="416435"/>
            <a:ext cx="2256303" cy="553435"/>
            <a:chOff x="4042217" y="416435"/>
            <a:chExt cx="2256303" cy="5534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C08058-2A28-4551-8ED8-6D562E37F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4527" y="416435"/>
              <a:ext cx="2062802" cy="5534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B5D64-DA90-468B-9A2D-928F77A996B7}"/>
                </a:ext>
              </a:extLst>
            </p:cNvPr>
            <p:cNvSpPr txBox="1"/>
            <p:nvPr/>
          </p:nvSpPr>
          <p:spPr>
            <a:xfrm>
              <a:off x="4042217" y="477820"/>
              <a:ext cx="225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Dashboard Fase Final</a:t>
              </a:r>
              <a:endParaRPr lang="en-US" b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ABF2CC-A410-4496-A45D-DA950C69AA00}"/>
              </a:ext>
            </a:extLst>
          </p:cNvPr>
          <p:cNvSpPr/>
          <p:nvPr/>
        </p:nvSpPr>
        <p:spPr>
          <a:xfrm>
            <a:off x="3486298" y="1414463"/>
            <a:ext cx="3600302" cy="87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30078F9-2930-4C3E-9110-532B0A8F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548" y="2352719"/>
            <a:ext cx="3415615" cy="430665"/>
          </a:xfrm>
          <a:prstGeom prst="rect">
            <a:avLst/>
          </a:prstGeom>
        </p:spPr>
      </p:pic>
      <p:sp>
        <p:nvSpPr>
          <p:cNvPr id="58" name="Rectangle 57">
            <a:hlinkClick r:id="rId5" action="ppaction://hlinksldjump"/>
            <a:extLst>
              <a:ext uri="{FF2B5EF4-FFF2-40B4-BE49-F238E27FC236}">
                <a16:creationId xmlns:a16="http://schemas.microsoft.com/office/drawing/2014/main" id="{435A714B-A455-4C99-BD2C-FC417A9CC350}"/>
              </a:ext>
            </a:extLst>
          </p:cNvPr>
          <p:cNvSpPr/>
          <p:nvPr/>
        </p:nvSpPr>
        <p:spPr>
          <a:xfrm>
            <a:off x="3617195" y="504517"/>
            <a:ext cx="411880" cy="3735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AAC53B-A964-4D4E-98A6-A93B2D0234D5}"/>
              </a:ext>
            </a:extLst>
          </p:cNvPr>
          <p:cNvCxnSpPr>
            <a:cxnSpLocks/>
          </p:cNvCxnSpPr>
          <p:nvPr/>
        </p:nvCxnSpPr>
        <p:spPr>
          <a:xfrm>
            <a:off x="3567402" y="1947889"/>
            <a:ext cx="3447106" cy="154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6EF28E-E4CA-4E39-99F4-5D91E56EE6CC}"/>
              </a:ext>
            </a:extLst>
          </p:cNvPr>
          <p:cNvSpPr/>
          <p:nvPr/>
        </p:nvSpPr>
        <p:spPr>
          <a:xfrm>
            <a:off x="3506343" y="900821"/>
            <a:ext cx="3569223" cy="9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40DCAE-32C3-4B97-91EA-41D435E596F6}"/>
              </a:ext>
            </a:extLst>
          </p:cNvPr>
          <p:cNvSpPr/>
          <p:nvPr/>
        </p:nvSpPr>
        <p:spPr>
          <a:xfrm rot="16200000">
            <a:off x="4506105" y="3478517"/>
            <a:ext cx="5095833" cy="9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CCF43B-C41F-4D54-A971-5D0F7E262847}"/>
              </a:ext>
            </a:extLst>
          </p:cNvPr>
          <p:cNvSpPr/>
          <p:nvPr/>
        </p:nvSpPr>
        <p:spPr>
          <a:xfrm>
            <a:off x="3528477" y="1320400"/>
            <a:ext cx="3460671" cy="468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477D04-32EF-41A2-B2E6-5541342594F2}"/>
              </a:ext>
            </a:extLst>
          </p:cNvPr>
          <p:cNvSpPr/>
          <p:nvPr/>
        </p:nvSpPr>
        <p:spPr>
          <a:xfrm rot="16200000">
            <a:off x="942430" y="3485780"/>
            <a:ext cx="5095833" cy="9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B01A00-A79F-4A22-BBE2-BFB580F97F10}"/>
              </a:ext>
            </a:extLst>
          </p:cNvPr>
          <p:cNvSpPr/>
          <p:nvPr/>
        </p:nvSpPr>
        <p:spPr>
          <a:xfrm>
            <a:off x="3486298" y="6068290"/>
            <a:ext cx="3595955" cy="7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9AF9B5-93FE-4967-B80B-666B0657EC1B}"/>
              </a:ext>
            </a:extLst>
          </p:cNvPr>
          <p:cNvGrpSpPr/>
          <p:nvPr/>
        </p:nvGrpSpPr>
        <p:grpSpPr>
          <a:xfrm>
            <a:off x="3431326" y="1290433"/>
            <a:ext cx="3676502" cy="850458"/>
            <a:chOff x="3486298" y="1414463"/>
            <a:chExt cx="3676502" cy="85045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B5E25E-9E85-4D47-A7A4-7C06754B068D}"/>
                </a:ext>
              </a:extLst>
            </p:cNvPr>
            <p:cNvGrpSpPr/>
            <p:nvPr/>
          </p:nvGrpSpPr>
          <p:grpSpPr>
            <a:xfrm>
              <a:off x="3486298" y="1414463"/>
              <a:ext cx="3676502" cy="564645"/>
              <a:chOff x="3501379" y="1549986"/>
              <a:chExt cx="3676502" cy="5646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1C5EF1-65F3-40BB-BDF9-40E9C90E2C96}"/>
                  </a:ext>
                </a:extLst>
              </p:cNvPr>
              <p:cNvSpPr txBox="1"/>
              <p:nvPr/>
            </p:nvSpPr>
            <p:spPr>
              <a:xfrm>
                <a:off x="3501379" y="1549986"/>
                <a:ext cx="4016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LV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5D0ECD-CAD2-4FBD-82AE-7566E3293FC2}"/>
                  </a:ext>
                </a:extLst>
              </p:cNvPr>
              <p:cNvSpPr txBox="1"/>
              <p:nvPr/>
            </p:nvSpPr>
            <p:spPr>
              <a:xfrm>
                <a:off x="3835981" y="1556653"/>
                <a:ext cx="618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CONT.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110C8-2005-4B39-A3FE-76F4CF7CF667}"/>
                  </a:ext>
                </a:extLst>
              </p:cNvPr>
              <p:cNvSpPr txBox="1"/>
              <p:nvPr/>
            </p:nvSpPr>
            <p:spPr>
              <a:xfrm>
                <a:off x="4351547" y="1563320"/>
                <a:ext cx="694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CANTE.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264A8-61EC-4AA6-8CF4-3E72581EEE32}"/>
                  </a:ext>
                </a:extLst>
              </p:cNvPr>
              <p:cNvSpPr txBox="1"/>
              <p:nvPr/>
            </p:nvSpPr>
            <p:spPr>
              <a:xfrm>
                <a:off x="4920015" y="1567399"/>
                <a:ext cx="6833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PLANT.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989ADB-3FCF-413A-92A4-2B35C77466CF}"/>
                  </a:ext>
                </a:extLst>
              </p:cNvPr>
              <p:cNvSpPr txBox="1"/>
              <p:nvPr/>
            </p:nvSpPr>
            <p:spPr>
              <a:xfrm>
                <a:off x="5481347" y="1567398"/>
                <a:ext cx="595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CAPA.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B143B9-99D6-4F01-BE0B-F4528DA7AA33}"/>
                  </a:ext>
                </a:extLst>
              </p:cNvPr>
              <p:cNvSpPr txBox="1"/>
              <p:nvPr/>
            </p:nvSpPr>
            <p:spPr>
              <a:xfrm>
                <a:off x="5947573" y="1565493"/>
                <a:ext cx="595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PROD.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758B45-C91B-418B-9896-8925758D8294}"/>
                  </a:ext>
                </a:extLst>
              </p:cNvPr>
              <p:cNvSpPr txBox="1"/>
              <p:nvPr/>
            </p:nvSpPr>
            <p:spPr>
              <a:xfrm>
                <a:off x="6433442" y="1563320"/>
                <a:ext cx="7444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AMOST.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8D241-C137-4B90-9CF8-D0264DF731AB}"/>
                  </a:ext>
                </a:extLst>
              </p:cNvPr>
              <p:cNvSpPr txBox="1"/>
              <p:nvPr/>
            </p:nvSpPr>
            <p:spPr>
              <a:xfrm>
                <a:off x="3582408" y="1831999"/>
                <a:ext cx="177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</a:t>
                </a:r>
                <a:endParaRPr lang="en-US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3C1CBD-3E19-4319-90D4-2F258F76BA70}"/>
                  </a:ext>
                </a:extLst>
              </p:cNvPr>
              <p:cNvSpPr txBox="1"/>
              <p:nvPr/>
            </p:nvSpPr>
            <p:spPr>
              <a:xfrm>
                <a:off x="3765743" y="1815286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10.000</a:t>
                </a:r>
                <a:endParaRPr lang="en-US" sz="1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642181-F9BC-45BC-914C-A3DFB905ED5A}"/>
                  </a:ext>
                </a:extLst>
              </p:cNvPr>
              <p:cNvSpPr txBox="1"/>
              <p:nvPr/>
            </p:nvSpPr>
            <p:spPr>
              <a:xfrm>
                <a:off x="4862921" y="1825932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10.700</a:t>
                </a:r>
                <a:endParaRPr 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2632F7-F39A-4008-908A-616D15B9DB3F}"/>
                  </a:ext>
                </a:extLst>
              </p:cNvPr>
              <p:cNvSpPr txBox="1"/>
              <p:nvPr/>
            </p:nvSpPr>
            <p:spPr>
              <a:xfrm>
                <a:off x="4312606" y="18152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11.200</a:t>
                </a:r>
                <a:endParaRPr lang="en-US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79BBEF-8770-400D-8838-693C6FBCD1CE}"/>
                  </a:ext>
                </a:extLst>
              </p:cNvPr>
              <p:cNvSpPr txBox="1"/>
              <p:nvPr/>
            </p:nvSpPr>
            <p:spPr>
              <a:xfrm>
                <a:off x="5435588" y="1837632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9.850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8EC74E-D2F1-44FE-829E-13569D66061C}"/>
                  </a:ext>
                </a:extLst>
              </p:cNvPr>
              <p:cNvSpPr txBox="1"/>
              <p:nvPr/>
            </p:nvSpPr>
            <p:spPr>
              <a:xfrm>
                <a:off x="5901930" y="18152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10.000</a:t>
                </a:r>
                <a:endParaRPr lang="en-US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9BB2C-E526-4841-9A7E-B745EC8D9D29}"/>
                  </a:ext>
                </a:extLst>
              </p:cNvPr>
              <p:cNvSpPr txBox="1"/>
              <p:nvPr/>
            </p:nvSpPr>
            <p:spPr>
              <a:xfrm>
                <a:off x="6448793" y="1822500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10.800</a:t>
                </a:r>
                <a:endParaRPr lang="en-US" sz="12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46FD1B-E382-43D8-BBA0-C26661736AF8}"/>
                </a:ext>
              </a:extLst>
            </p:cNvPr>
            <p:cNvSpPr txBox="1"/>
            <p:nvPr/>
          </p:nvSpPr>
          <p:spPr>
            <a:xfrm>
              <a:off x="3564304" y="1980990"/>
              <a:ext cx="9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% variação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30A666-8D52-46B7-B83F-D18EEE9C3A11}"/>
                </a:ext>
              </a:extLst>
            </p:cNvPr>
            <p:cNvSpPr txBox="1"/>
            <p:nvPr/>
          </p:nvSpPr>
          <p:spPr>
            <a:xfrm>
              <a:off x="4984405" y="1945965"/>
              <a:ext cx="36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7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D1722A-D4D8-4F5C-8306-C26ED844E61A}"/>
                </a:ext>
              </a:extLst>
            </p:cNvPr>
            <p:cNvSpPr txBox="1"/>
            <p:nvPr/>
          </p:nvSpPr>
          <p:spPr>
            <a:xfrm>
              <a:off x="4406175" y="1957144"/>
              <a:ext cx="364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12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E7D841-DA87-4A16-8FD3-99CA9C021114}"/>
                </a:ext>
              </a:extLst>
            </p:cNvPr>
            <p:cNvSpPr txBox="1"/>
            <p:nvPr/>
          </p:nvSpPr>
          <p:spPr>
            <a:xfrm>
              <a:off x="5402770" y="1957143"/>
              <a:ext cx="6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</a:rPr>
                <a:t>- 1,5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19CDA7-75C6-4FA9-9FB4-589C77306215}"/>
                </a:ext>
              </a:extLst>
            </p:cNvPr>
            <p:cNvSpPr txBox="1"/>
            <p:nvPr/>
          </p:nvSpPr>
          <p:spPr>
            <a:xfrm>
              <a:off x="5986222" y="1934823"/>
              <a:ext cx="35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0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9BCDD3-EA2A-429A-A291-A9CA6902B573}"/>
                </a:ext>
              </a:extLst>
            </p:cNvPr>
            <p:cNvSpPr txBox="1"/>
            <p:nvPr/>
          </p:nvSpPr>
          <p:spPr>
            <a:xfrm>
              <a:off x="6556841" y="1927647"/>
              <a:ext cx="271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8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FA72B-FBFA-40AF-9CFA-D3DAF97BA1D4}"/>
              </a:ext>
            </a:extLst>
          </p:cNvPr>
          <p:cNvGrpSpPr/>
          <p:nvPr/>
        </p:nvGrpSpPr>
        <p:grpSpPr>
          <a:xfrm>
            <a:off x="3439541" y="2434397"/>
            <a:ext cx="3676502" cy="872235"/>
            <a:chOff x="-373017" y="2936429"/>
            <a:chExt cx="3676502" cy="87223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AA5AA4-23A7-43E3-BA93-8903CE7DDF49}"/>
                </a:ext>
              </a:extLst>
            </p:cNvPr>
            <p:cNvGrpSpPr/>
            <p:nvPr/>
          </p:nvGrpSpPr>
          <p:grpSpPr>
            <a:xfrm>
              <a:off x="-373017" y="2936429"/>
              <a:ext cx="3676502" cy="559012"/>
              <a:chOff x="3501379" y="1549986"/>
              <a:chExt cx="3676502" cy="55901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05A57-49E5-4FAE-A006-502A97A32A8E}"/>
                  </a:ext>
                </a:extLst>
              </p:cNvPr>
              <p:cNvSpPr txBox="1"/>
              <p:nvPr/>
            </p:nvSpPr>
            <p:spPr>
              <a:xfrm>
                <a:off x="3501379" y="1549986"/>
                <a:ext cx="4016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LV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16D2BA-3614-47AC-8036-4580515E45E3}"/>
                  </a:ext>
                </a:extLst>
              </p:cNvPr>
              <p:cNvSpPr txBox="1"/>
              <p:nvPr/>
            </p:nvSpPr>
            <p:spPr>
              <a:xfrm>
                <a:off x="3835981" y="1556653"/>
                <a:ext cx="618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CONT.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51E73-3272-43A6-82BF-452A269C696C}"/>
                  </a:ext>
                </a:extLst>
              </p:cNvPr>
              <p:cNvSpPr txBox="1"/>
              <p:nvPr/>
            </p:nvSpPr>
            <p:spPr>
              <a:xfrm>
                <a:off x="4351547" y="1563320"/>
                <a:ext cx="694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CANTE.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1230B3-D4CF-46C2-9146-6742B54DB0D8}"/>
                  </a:ext>
                </a:extLst>
              </p:cNvPr>
              <p:cNvSpPr txBox="1"/>
              <p:nvPr/>
            </p:nvSpPr>
            <p:spPr>
              <a:xfrm>
                <a:off x="4920015" y="1567399"/>
                <a:ext cx="637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PLANT.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B5E390-7FD5-4386-8154-A92E95F95728}"/>
                  </a:ext>
                </a:extLst>
              </p:cNvPr>
              <p:cNvSpPr txBox="1"/>
              <p:nvPr/>
            </p:nvSpPr>
            <p:spPr>
              <a:xfrm>
                <a:off x="5481347" y="1567398"/>
                <a:ext cx="595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CAPA.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C6B624-78B2-471E-A87F-3C567C4AD24A}"/>
                  </a:ext>
                </a:extLst>
              </p:cNvPr>
              <p:cNvSpPr txBox="1"/>
              <p:nvPr/>
            </p:nvSpPr>
            <p:spPr>
              <a:xfrm>
                <a:off x="5947573" y="1565493"/>
                <a:ext cx="595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PROD.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10D419-4859-4E50-9062-6587BDC8183D}"/>
                  </a:ext>
                </a:extLst>
              </p:cNvPr>
              <p:cNvSpPr txBox="1"/>
              <p:nvPr/>
            </p:nvSpPr>
            <p:spPr>
              <a:xfrm>
                <a:off x="6433442" y="1563320"/>
                <a:ext cx="7444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002060"/>
                    </a:solidFill>
                  </a:rPr>
                  <a:t>AMOST.</a:t>
                </a:r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604EF2-BCF1-489B-BCA0-B6E6739776CB}"/>
                  </a:ext>
                </a:extLst>
              </p:cNvPr>
              <p:cNvSpPr txBox="1"/>
              <p:nvPr/>
            </p:nvSpPr>
            <p:spPr>
              <a:xfrm>
                <a:off x="3582408" y="1831999"/>
                <a:ext cx="177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1</a:t>
                </a:r>
                <a:endParaRPr 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8F3409-FB7B-4F36-AA7F-865060CD6863}"/>
                  </a:ext>
                </a:extLst>
              </p:cNvPr>
              <p:cNvSpPr txBox="1"/>
              <p:nvPr/>
            </p:nvSpPr>
            <p:spPr>
              <a:xfrm>
                <a:off x="3765743" y="1815286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5.500</a:t>
                </a:r>
                <a:endParaRPr lang="en-US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91A736B-E767-4C44-9709-53FE4D59ECC2}"/>
                  </a:ext>
                </a:extLst>
              </p:cNvPr>
              <p:cNvSpPr txBox="1"/>
              <p:nvPr/>
            </p:nvSpPr>
            <p:spPr>
              <a:xfrm>
                <a:off x="4877959" y="18152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5.800</a:t>
                </a:r>
                <a:endParaRPr lang="en-US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714729-756C-47F6-A835-D0FD3B6D290F}"/>
                  </a:ext>
                </a:extLst>
              </p:cNvPr>
              <p:cNvSpPr txBox="1"/>
              <p:nvPr/>
            </p:nvSpPr>
            <p:spPr>
              <a:xfrm>
                <a:off x="4312606" y="18152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6.250</a:t>
                </a:r>
                <a:endParaRPr 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624DE5-D9C8-40DF-A161-15ECD8BC47A2}"/>
                  </a:ext>
                </a:extLst>
              </p:cNvPr>
              <p:cNvSpPr txBox="1"/>
              <p:nvPr/>
            </p:nvSpPr>
            <p:spPr>
              <a:xfrm>
                <a:off x="5349434" y="18269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6.000</a:t>
                </a:r>
                <a:endParaRPr 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04CC68-3BDA-4FFE-B575-E8734761903A}"/>
                  </a:ext>
                </a:extLst>
              </p:cNvPr>
              <p:cNvSpPr txBox="1"/>
              <p:nvPr/>
            </p:nvSpPr>
            <p:spPr>
              <a:xfrm>
                <a:off x="5901930" y="1815285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5.000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A2C43F-73B0-4CAF-B862-2E41C70D7F44}"/>
                  </a:ext>
                </a:extLst>
              </p:cNvPr>
              <p:cNvSpPr txBox="1"/>
              <p:nvPr/>
            </p:nvSpPr>
            <p:spPr>
              <a:xfrm>
                <a:off x="6433442" y="1809473"/>
                <a:ext cx="6879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6.250</a:t>
                </a:r>
                <a:endParaRPr lang="en-US" sz="12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D7EBD2-792F-45BD-AD80-F1BD4E1DD2A6}"/>
                </a:ext>
              </a:extLst>
            </p:cNvPr>
            <p:cNvSpPr txBox="1"/>
            <p:nvPr/>
          </p:nvSpPr>
          <p:spPr>
            <a:xfrm>
              <a:off x="-372652" y="3482231"/>
              <a:ext cx="9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% variação</a:t>
              </a:r>
              <a:endParaRPr lang="en-US" sz="12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B2E2CC-E7A5-46B4-B874-937B24900A7B}"/>
                </a:ext>
              </a:extLst>
            </p:cNvPr>
            <p:cNvSpPr txBox="1"/>
            <p:nvPr/>
          </p:nvSpPr>
          <p:spPr>
            <a:xfrm>
              <a:off x="1083800" y="3477159"/>
              <a:ext cx="36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7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58B6FF-AD77-4B83-898E-F20A813425D1}"/>
                </a:ext>
              </a:extLst>
            </p:cNvPr>
            <p:cNvSpPr txBox="1"/>
            <p:nvPr/>
          </p:nvSpPr>
          <p:spPr>
            <a:xfrm>
              <a:off x="507906" y="3458050"/>
              <a:ext cx="43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12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F27220-4BF3-46BD-BB17-2EC830DE18B2}"/>
                </a:ext>
              </a:extLst>
            </p:cNvPr>
            <p:cNvSpPr txBox="1"/>
            <p:nvPr/>
          </p:nvSpPr>
          <p:spPr>
            <a:xfrm>
              <a:off x="1544953" y="3469304"/>
              <a:ext cx="4578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</a:rPr>
                <a:t>1,5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693239-671E-4552-B181-FFEB08250E3D}"/>
                </a:ext>
              </a:extLst>
            </p:cNvPr>
            <p:cNvSpPr txBox="1"/>
            <p:nvPr/>
          </p:nvSpPr>
          <p:spPr>
            <a:xfrm>
              <a:off x="2103088" y="3496153"/>
              <a:ext cx="355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0</a:t>
              </a:r>
              <a:endParaRPr lang="en-US" sz="14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FA17D1-90B1-4815-8D3D-DB0102336617}"/>
                </a:ext>
              </a:extLst>
            </p:cNvPr>
            <p:cNvSpPr txBox="1"/>
            <p:nvPr/>
          </p:nvSpPr>
          <p:spPr>
            <a:xfrm>
              <a:off x="2622757" y="3500887"/>
              <a:ext cx="271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8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5C39A-7356-4D56-A87A-279391B92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046" y="2118520"/>
            <a:ext cx="3504701" cy="32139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CA8B90-4859-4832-B223-2CE86A7200F2}"/>
              </a:ext>
            </a:extLst>
          </p:cNvPr>
          <p:cNvCxnSpPr>
            <a:cxnSpLocks/>
          </p:cNvCxnSpPr>
          <p:nvPr/>
        </p:nvCxnSpPr>
        <p:spPr>
          <a:xfrm>
            <a:off x="3510038" y="1580478"/>
            <a:ext cx="3480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364A8F-12DE-45A1-A304-B4361C61D207}"/>
              </a:ext>
            </a:extLst>
          </p:cNvPr>
          <p:cNvCxnSpPr>
            <a:cxnSpLocks/>
          </p:cNvCxnSpPr>
          <p:nvPr/>
        </p:nvCxnSpPr>
        <p:spPr>
          <a:xfrm>
            <a:off x="3514955" y="1850862"/>
            <a:ext cx="3480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174ECC7-9A49-4A5E-8B73-8909FA4DAE1E}"/>
              </a:ext>
            </a:extLst>
          </p:cNvPr>
          <p:cNvCxnSpPr>
            <a:cxnSpLocks/>
          </p:cNvCxnSpPr>
          <p:nvPr/>
        </p:nvCxnSpPr>
        <p:spPr>
          <a:xfrm>
            <a:off x="3529704" y="2706268"/>
            <a:ext cx="3480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275481-6CE8-488B-B5A8-989AAE472794}"/>
              </a:ext>
            </a:extLst>
          </p:cNvPr>
          <p:cNvCxnSpPr>
            <a:cxnSpLocks/>
          </p:cNvCxnSpPr>
          <p:nvPr/>
        </p:nvCxnSpPr>
        <p:spPr>
          <a:xfrm>
            <a:off x="3534621" y="2976652"/>
            <a:ext cx="34805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33A2F42F-E37C-4425-A652-E9B0CA437D16}"/>
              </a:ext>
            </a:extLst>
          </p:cNvPr>
          <p:cNvSpPr/>
          <p:nvPr/>
        </p:nvSpPr>
        <p:spPr>
          <a:xfrm>
            <a:off x="10517843" y="2896051"/>
            <a:ext cx="3700273" cy="2998403"/>
          </a:xfrm>
          <a:prstGeom prst="borderCallout2">
            <a:avLst>
              <a:gd name="adj1" fmla="val 53032"/>
              <a:gd name="adj2" fmla="val -119"/>
              <a:gd name="adj3" fmla="val 13282"/>
              <a:gd name="adj4" fmla="val -32540"/>
              <a:gd name="adj5" fmla="val -18357"/>
              <a:gd name="adj6" fmla="val -589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Estas informações devem representar a variação  da estimativa de cada fase em relação ao contrato. O cálculo deve ser realizado dividindo a referida estimativa pelo contrato do produtor. Se for negativo, deve ser apresentado na cor vermelha e se for positivo na cor verde.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09E95DE7-74C4-4EAA-98DD-9AFB9EAAD387}"/>
              </a:ext>
            </a:extLst>
          </p:cNvPr>
          <p:cNvSpPr/>
          <p:nvPr/>
        </p:nvSpPr>
        <p:spPr>
          <a:xfrm>
            <a:off x="10613837" y="866874"/>
            <a:ext cx="3156325" cy="1392145"/>
          </a:xfrm>
          <a:prstGeom prst="borderCallout2">
            <a:avLst>
              <a:gd name="adj1" fmla="val 53032"/>
              <a:gd name="adj2" fmla="val -119"/>
              <a:gd name="adj3" fmla="val 57492"/>
              <a:gd name="adj4" fmla="val -43125"/>
              <a:gd name="adj5" fmla="val 66455"/>
              <a:gd name="adj6" fmla="val -593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Estas informações devem ser carregadas da fase do produtor. Se o número for inferior ao contrato, deve ser apresentado na cor vermelha.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2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51AA8DF-FBE9-4787-9232-FEC099033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98" y="153987"/>
            <a:ext cx="3600302" cy="6400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F265D-9F78-494A-8471-0C3F2162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926" y="496350"/>
            <a:ext cx="2992673" cy="446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B40B2-ED18-447E-99C3-D2B396B12F16}"/>
              </a:ext>
            </a:extLst>
          </p:cNvPr>
          <p:cNvSpPr txBox="1"/>
          <p:nvPr/>
        </p:nvSpPr>
        <p:spPr>
          <a:xfrm>
            <a:off x="4031544" y="488025"/>
            <a:ext cx="23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Estimativa Terceiros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D1DFC-D8FB-42F7-B3F0-DB6E1B7812C9}"/>
              </a:ext>
            </a:extLst>
          </p:cNvPr>
          <p:cNvSpPr/>
          <p:nvPr/>
        </p:nvSpPr>
        <p:spPr>
          <a:xfrm>
            <a:off x="3544462" y="1075379"/>
            <a:ext cx="3542137" cy="509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EA06C-9E0B-42BF-8C9D-43900437B98B}"/>
              </a:ext>
            </a:extLst>
          </p:cNvPr>
          <p:cNvSpPr txBox="1"/>
          <p:nvPr/>
        </p:nvSpPr>
        <p:spPr>
          <a:xfrm>
            <a:off x="3404152" y="1508811"/>
            <a:ext cx="133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Jose de Alencar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D5283F-61D3-4071-9C02-D5B97F262BEA}"/>
              </a:ext>
            </a:extLst>
          </p:cNvPr>
          <p:cNvSpPr txBox="1"/>
          <p:nvPr/>
        </p:nvSpPr>
        <p:spPr>
          <a:xfrm>
            <a:off x="6202799" y="1088789"/>
            <a:ext cx="98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Conc. (Kg)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7E6F6-3EA4-47EB-B201-D9FC6EC930AD}"/>
              </a:ext>
            </a:extLst>
          </p:cNvPr>
          <p:cNvSpPr txBox="1"/>
          <p:nvPr/>
        </p:nvSpPr>
        <p:spPr>
          <a:xfrm>
            <a:off x="3435196" y="1104316"/>
            <a:ext cx="126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Produtor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0D825-D1A7-447F-90F1-56E4BBEAB6D2}"/>
              </a:ext>
            </a:extLst>
          </p:cNvPr>
          <p:cNvSpPr txBox="1"/>
          <p:nvPr/>
        </p:nvSpPr>
        <p:spPr>
          <a:xfrm>
            <a:off x="5332023" y="1096678"/>
            <a:ext cx="9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Conta (Kg)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23427C-796A-4BFE-A5C1-17C5BD1E68D9}"/>
              </a:ext>
            </a:extLst>
          </p:cNvPr>
          <p:cNvSpPr txBox="1"/>
          <p:nvPr/>
        </p:nvSpPr>
        <p:spPr>
          <a:xfrm>
            <a:off x="3558309" y="1344058"/>
            <a:ext cx="17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9FF40-4DBA-4A56-A14D-0029E803581D}"/>
              </a:ext>
            </a:extLst>
          </p:cNvPr>
          <p:cNvSpPr txBox="1"/>
          <p:nvPr/>
        </p:nvSpPr>
        <p:spPr>
          <a:xfrm>
            <a:off x="6324080" y="1470049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0,0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AA56A5-DDC3-47CA-A691-9AD1136DB338}"/>
              </a:ext>
            </a:extLst>
          </p:cNvPr>
          <p:cNvSpPr txBox="1"/>
          <p:nvPr/>
        </p:nvSpPr>
        <p:spPr>
          <a:xfrm>
            <a:off x="5450186" y="1481438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1.200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EF3927-1AD6-4C6F-B3AC-E82A9ABBEA8C}"/>
              </a:ext>
            </a:extLst>
          </p:cNvPr>
          <p:cNvSpPr txBox="1"/>
          <p:nvPr/>
        </p:nvSpPr>
        <p:spPr>
          <a:xfrm>
            <a:off x="3427960" y="1918391"/>
            <a:ext cx="133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Luiz Andrade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2E5747-D1DE-4CEE-B511-BA86371EC19E}"/>
              </a:ext>
            </a:extLst>
          </p:cNvPr>
          <p:cNvSpPr txBox="1"/>
          <p:nvPr/>
        </p:nvSpPr>
        <p:spPr>
          <a:xfrm>
            <a:off x="6324080" y="1926020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3.500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2CF0A4-27C8-4EF3-9684-AF8114C69DCA}"/>
              </a:ext>
            </a:extLst>
          </p:cNvPr>
          <p:cNvSpPr txBox="1"/>
          <p:nvPr/>
        </p:nvSpPr>
        <p:spPr>
          <a:xfrm>
            <a:off x="5536157" y="1901790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0,0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99033D-F415-446D-8690-B62A815A0C42}"/>
              </a:ext>
            </a:extLst>
          </p:cNvPr>
          <p:cNvSpPr txBox="1"/>
          <p:nvPr/>
        </p:nvSpPr>
        <p:spPr>
          <a:xfrm>
            <a:off x="3477280" y="2385040"/>
            <a:ext cx="133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Marcos da Silva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02626-F2AD-49D0-9C93-A0241E4D2657}"/>
              </a:ext>
            </a:extLst>
          </p:cNvPr>
          <p:cNvSpPr txBox="1"/>
          <p:nvPr/>
        </p:nvSpPr>
        <p:spPr>
          <a:xfrm>
            <a:off x="6324080" y="2342808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0,0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6C3C6-03DD-400E-8F14-6C2C68A7F207}"/>
              </a:ext>
            </a:extLst>
          </p:cNvPr>
          <p:cNvSpPr txBox="1"/>
          <p:nvPr/>
        </p:nvSpPr>
        <p:spPr>
          <a:xfrm>
            <a:off x="5450186" y="2357667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1.500</a:t>
            </a:r>
            <a:endParaRPr lang="en-US" sz="1400" dirty="0"/>
          </a:p>
        </p:txBody>
      </p:sp>
      <p:sp>
        <p:nvSpPr>
          <p:cNvPr id="63" name="Rectangle 62">
            <a:hlinkClick r:id="rId4" action="ppaction://hlinksldjump"/>
            <a:extLst>
              <a:ext uri="{FF2B5EF4-FFF2-40B4-BE49-F238E27FC236}">
                <a16:creationId xmlns:a16="http://schemas.microsoft.com/office/drawing/2014/main" id="{97AB2797-4B2F-4827-9E6B-802359E404E8}"/>
              </a:ext>
            </a:extLst>
          </p:cNvPr>
          <p:cNvSpPr/>
          <p:nvPr/>
        </p:nvSpPr>
        <p:spPr>
          <a:xfrm>
            <a:off x="3578591" y="512838"/>
            <a:ext cx="411880" cy="3581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7CDD3DE7-270C-4B5E-A44B-FE10B57EBF44}"/>
              </a:ext>
            </a:extLst>
          </p:cNvPr>
          <p:cNvSpPr/>
          <p:nvPr/>
        </p:nvSpPr>
        <p:spPr>
          <a:xfrm>
            <a:off x="7946604" y="1508810"/>
            <a:ext cx="3700273" cy="2148789"/>
          </a:xfrm>
          <a:prstGeom prst="borderCallout2">
            <a:avLst>
              <a:gd name="adj1" fmla="val 53032"/>
              <a:gd name="adj2" fmla="val -119"/>
              <a:gd name="adj3" fmla="val 38780"/>
              <a:gd name="adj4" fmla="val -13531"/>
              <a:gd name="adj5" fmla="val 25144"/>
              <a:gd name="adj6" fmla="val -29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Esta tela deve apresentar a lista dos produtores que possuem plantio para a concorrência e por conta, com suas respectivas estimativas e mil pés informados na fase plantio. Apresentar somente os produtores que possuem estas informações.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0BC36-C2FF-4B89-83C3-0016A858C4CC}"/>
              </a:ext>
            </a:extLst>
          </p:cNvPr>
          <p:cNvSpPr txBox="1"/>
          <p:nvPr/>
        </p:nvSpPr>
        <p:spPr>
          <a:xfrm>
            <a:off x="4776678" y="1501102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8,34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8C1D-EC7A-4418-A8A4-72135AF466B0}"/>
              </a:ext>
            </a:extLst>
          </p:cNvPr>
          <p:cNvSpPr txBox="1"/>
          <p:nvPr/>
        </p:nvSpPr>
        <p:spPr>
          <a:xfrm>
            <a:off x="4776678" y="1908999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15,34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94B23-1E4C-42B4-A9A5-269E595D9500}"/>
              </a:ext>
            </a:extLst>
          </p:cNvPr>
          <p:cNvSpPr txBox="1"/>
          <p:nvPr/>
        </p:nvSpPr>
        <p:spPr>
          <a:xfrm>
            <a:off x="4776678" y="2377331"/>
            <a:ext cx="6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7,56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6E468-5AB0-4437-8821-8931C191BFCB}"/>
              </a:ext>
            </a:extLst>
          </p:cNvPr>
          <p:cNvSpPr txBox="1"/>
          <p:nvPr/>
        </p:nvSpPr>
        <p:spPr>
          <a:xfrm>
            <a:off x="4690238" y="1096678"/>
            <a:ext cx="9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Mil pés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1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733AAE9F-293E-4B41-A5A0-E0F61E2EF37D}"/>
              </a:ext>
            </a:extLst>
          </p:cNvPr>
          <p:cNvSpPr/>
          <p:nvPr/>
        </p:nvSpPr>
        <p:spPr>
          <a:xfrm>
            <a:off x="5237759" y="952920"/>
            <a:ext cx="4599415" cy="2091036"/>
          </a:xfrm>
          <a:prstGeom prst="borderCallout2">
            <a:avLst>
              <a:gd name="adj1" fmla="val 53032"/>
              <a:gd name="adj2" fmla="val -119"/>
              <a:gd name="adj3" fmla="val 42156"/>
              <a:gd name="adj4" fmla="val -23218"/>
              <a:gd name="adj5" fmla="val 63577"/>
              <a:gd name="adj6" fmla="val -478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Esta informação é a variação da soma da estimativa dos produtores que possuem a fase coletada menos a soma dos seus respectivos contratos. É a transformação do % de variação em número de Kg. Se for número negativo, apresentar em vermelho e se for positivo, verde.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44DE856C-E347-4620-8B2A-4A861C999AA2}"/>
              </a:ext>
            </a:extLst>
          </p:cNvPr>
          <p:cNvSpPr/>
          <p:nvPr/>
        </p:nvSpPr>
        <p:spPr>
          <a:xfrm>
            <a:off x="5237759" y="3339349"/>
            <a:ext cx="3700273" cy="1768436"/>
          </a:xfrm>
          <a:prstGeom prst="borderCallout2">
            <a:avLst>
              <a:gd name="adj1" fmla="val 53032"/>
              <a:gd name="adj2" fmla="val -119"/>
              <a:gd name="adj3" fmla="val 57673"/>
              <a:gd name="adj4" fmla="val -34441"/>
              <a:gd name="adj5" fmla="val 131508"/>
              <a:gd name="adj6" fmla="val -1143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Estes campos devem representar a somatória da estimativa por conta e para a concorrência do orientador. Número em Kg.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EA01CF-866C-4A0B-9599-806AB69D5881}"/>
              </a:ext>
            </a:extLst>
          </p:cNvPr>
          <p:cNvSpPr txBox="1"/>
          <p:nvPr/>
        </p:nvSpPr>
        <p:spPr>
          <a:xfrm>
            <a:off x="4940710" y="132735"/>
            <a:ext cx="517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Nova sugestão de cores</a:t>
            </a:r>
            <a:endParaRPr lang="en-US" sz="2400" dirty="0"/>
          </a:p>
        </p:txBody>
      </p:sp>
      <p:sp>
        <p:nvSpPr>
          <p:cNvPr id="134" name="Callout: Bent Line 133">
            <a:extLst>
              <a:ext uri="{FF2B5EF4-FFF2-40B4-BE49-F238E27FC236}">
                <a16:creationId xmlns:a16="http://schemas.microsoft.com/office/drawing/2014/main" id="{35C4AF5F-75B8-48DA-8334-9DA3614A4092}"/>
              </a:ext>
            </a:extLst>
          </p:cNvPr>
          <p:cNvSpPr/>
          <p:nvPr/>
        </p:nvSpPr>
        <p:spPr>
          <a:xfrm>
            <a:off x="5267765" y="5327868"/>
            <a:ext cx="3700273" cy="1269056"/>
          </a:xfrm>
          <a:prstGeom prst="borderCallout2">
            <a:avLst>
              <a:gd name="adj1" fmla="val 53032"/>
              <a:gd name="adj2" fmla="val -119"/>
              <a:gd name="adj3" fmla="val 57673"/>
              <a:gd name="adj4" fmla="val -34441"/>
              <a:gd name="adj5" fmla="val 33887"/>
              <a:gd name="adj6" fmla="val -45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Este menu deve direcionar para o resumo da metodologia.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AFE6A44-2915-441C-9496-9FBAE2FC0891}"/>
              </a:ext>
            </a:extLst>
          </p:cNvPr>
          <p:cNvGrpSpPr/>
          <p:nvPr/>
        </p:nvGrpSpPr>
        <p:grpSpPr>
          <a:xfrm>
            <a:off x="318206" y="407812"/>
            <a:ext cx="3782262" cy="6345287"/>
            <a:chOff x="126477" y="363567"/>
            <a:chExt cx="3782262" cy="634528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E81E3B5-4A4F-45D7-B983-CDDE989AAFA4}"/>
                </a:ext>
              </a:extLst>
            </p:cNvPr>
            <p:cNvGrpSpPr/>
            <p:nvPr/>
          </p:nvGrpSpPr>
          <p:grpSpPr>
            <a:xfrm>
              <a:off x="126477" y="363567"/>
              <a:ext cx="3782262" cy="6345287"/>
              <a:chOff x="134356" y="329540"/>
              <a:chExt cx="3782262" cy="6345287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232A3E-94C3-4800-BFE9-B5065B8BE07F}"/>
                  </a:ext>
                </a:extLst>
              </p:cNvPr>
              <p:cNvGrpSpPr/>
              <p:nvPr/>
            </p:nvGrpSpPr>
            <p:grpSpPr>
              <a:xfrm>
                <a:off x="134356" y="329540"/>
                <a:ext cx="3782262" cy="6345287"/>
                <a:chOff x="163853" y="344288"/>
                <a:chExt cx="3782262" cy="6345287"/>
              </a:xfrm>
            </p:grpSpPr>
            <p:pic>
              <p:nvPicPr>
                <p:cNvPr id="29" name="Content Placeholder 4">
                  <a:extLst>
                    <a:ext uri="{FF2B5EF4-FFF2-40B4-BE49-F238E27FC236}">
                      <a16:creationId xmlns:a16="http://schemas.microsoft.com/office/drawing/2014/main" id="{5C4D2BC0-5421-496F-95A0-058E6DF18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664" y="344288"/>
                  <a:ext cx="3569223" cy="6345287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D38A12B-C7E3-4B58-92E3-3B3B58DF0F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664" y="1225536"/>
                  <a:ext cx="3582283" cy="4122548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C861B75-ABB6-4CF2-A4EE-8A4C87379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151" y="1731623"/>
                  <a:ext cx="2313473" cy="3157381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FCEA20D-20A3-4131-AC58-14E2212AE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1854" y="1819190"/>
                  <a:ext cx="733033" cy="3069814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C0B7D41-ADC7-4DC0-8773-1313F4C3FAF6}"/>
                    </a:ext>
                  </a:extLst>
                </p:cNvPr>
                <p:cNvSpPr txBox="1"/>
                <p:nvPr/>
              </p:nvSpPr>
              <p:spPr>
                <a:xfrm>
                  <a:off x="2492930" y="2298687"/>
                  <a:ext cx="6438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103,1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63F2A48-D79E-4700-A442-B9343DE5D546}"/>
                    </a:ext>
                  </a:extLst>
                </p:cNvPr>
                <p:cNvSpPr txBox="1"/>
                <p:nvPr/>
              </p:nvSpPr>
              <p:spPr>
                <a:xfrm>
                  <a:off x="2500459" y="2766957"/>
                  <a:ext cx="6438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50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E218693-46B9-4C1D-8076-2646348E2B04}"/>
                    </a:ext>
                  </a:extLst>
                </p:cNvPr>
                <p:cNvSpPr txBox="1"/>
                <p:nvPr/>
              </p:nvSpPr>
              <p:spPr>
                <a:xfrm>
                  <a:off x="2519777" y="3711269"/>
                  <a:ext cx="6438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0,0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21A725-B806-4DB2-8253-835418028664}"/>
                    </a:ext>
                  </a:extLst>
                </p:cNvPr>
                <p:cNvSpPr txBox="1"/>
                <p:nvPr/>
              </p:nvSpPr>
              <p:spPr>
                <a:xfrm>
                  <a:off x="2546624" y="4168450"/>
                  <a:ext cx="6438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0,0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AD00FC4-F90A-4CFA-879B-7E69152BB88D}"/>
                    </a:ext>
                  </a:extLst>
                </p:cNvPr>
                <p:cNvSpPr txBox="1"/>
                <p:nvPr/>
              </p:nvSpPr>
              <p:spPr>
                <a:xfrm>
                  <a:off x="2509824" y="3220683"/>
                  <a:ext cx="6438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0,0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5ABB9E6-9240-46E4-9A05-852CE8E1EFEB}"/>
                    </a:ext>
                  </a:extLst>
                </p:cNvPr>
                <p:cNvSpPr/>
                <p:nvPr/>
              </p:nvSpPr>
              <p:spPr>
                <a:xfrm>
                  <a:off x="279527" y="5007126"/>
                  <a:ext cx="1510255" cy="4590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B762E6-8D88-4B31-8C70-7DA39C1AA76B}"/>
                    </a:ext>
                  </a:extLst>
                </p:cNvPr>
                <p:cNvSpPr txBox="1"/>
                <p:nvPr/>
              </p:nvSpPr>
              <p:spPr>
                <a:xfrm>
                  <a:off x="277529" y="5066346"/>
                  <a:ext cx="9070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Por conta</a:t>
                  </a:r>
                  <a:endParaRPr lang="en-US" sz="1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8CE877A-90C9-4ED4-A914-76FBDDE02523}"/>
                    </a:ext>
                  </a:extLst>
                </p:cNvPr>
                <p:cNvSpPr txBox="1"/>
                <p:nvPr/>
              </p:nvSpPr>
              <p:spPr>
                <a:xfrm>
                  <a:off x="1164710" y="5066346"/>
                  <a:ext cx="9070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55.000</a:t>
                  </a:r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38A0004-C741-4583-893E-73D57D03BBDD}"/>
                    </a:ext>
                  </a:extLst>
                </p:cNvPr>
                <p:cNvSpPr/>
                <p:nvPr/>
              </p:nvSpPr>
              <p:spPr>
                <a:xfrm>
                  <a:off x="163853" y="5551465"/>
                  <a:ext cx="1000857" cy="3967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Concorrência</a:t>
                  </a:r>
                  <a:endParaRPr lang="en-US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88B8EA-A6F9-4E81-A51B-B07EF97CEFBD}"/>
                    </a:ext>
                  </a:extLst>
                </p:cNvPr>
                <p:cNvSpPr txBox="1"/>
                <p:nvPr/>
              </p:nvSpPr>
              <p:spPr>
                <a:xfrm>
                  <a:off x="1164710" y="5575742"/>
                  <a:ext cx="9070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80.000</a:t>
                  </a:r>
                  <a:endParaRPr lang="en-US" sz="14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8" name="Rectangle 4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22990B4-B2C1-4635-9634-7E29146D884A}"/>
                    </a:ext>
                  </a:extLst>
                </p:cNvPr>
                <p:cNvSpPr/>
                <p:nvPr/>
              </p:nvSpPr>
              <p:spPr>
                <a:xfrm>
                  <a:off x="368249" y="674617"/>
                  <a:ext cx="411880" cy="37357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53462D6-446C-48E5-BED3-75D7FADD1F3D}"/>
                    </a:ext>
                  </a:extLst>
                </p:cNvPr>
                <p:cNvSpPr/>
                <p:nvPr/>
              </p:nvSpPr>
              <p:spPr>
                <a:xfrm>
                  <a:off x="315664" y="1146875"/>
                  <a:ext cx="3569223" cy="9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C3D20D06-2609-4A84-A635-6F2E9C301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483" y="1703267"/>
                  <a:ext cx="3466156" cy="504000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A4EF447D-6873-4733-833B-2929BEA92B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703" y="2194150"/>
                  <a:ext cx="3451243" cy="504000"/>
                </a:xfrm>
                <a:prstGeom prst="rect">
                  <a:avLst/>
                </a:prstGeom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F8F6848-A918-4174-8DC3-F955DF83C96C}"/>
                    </a:ext>
                  </a:extLst>
                </p:cNvPr>
                <p:cNvSpPr/>
                <p:nvPr/>
              </p:nvSpPr>
              <p:spPr>
                <a:xfrm>
                  <a:off x="349174" y="1241602"/>
                  <a:ext cx="3466465" cy="2200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2F3345D-6F06-4ED1-89C8-FD7DD9A84637}"/>
                    </a:ext>
                  </a:extLst>
                </p:cNvPr>
                <p:cNvSpPr txBox="1"/>
                <p:nvPr/>
              </p:nvSpPr>
              <p:spPr>
                <a:xfrm>
                  <a:off x="456492" y="1275224"/>
                  <a:ext cx="6184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b="1" dirty="0">
                      <a:solidFill>
                        <a:srgbClr val="002060"/>
                      </a:solidFill>
                    </a:rPr>
                    <a:t>Fase</a:t>
                  </a:r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1B2C52-25EC-4E15-BB8A-A44AABECE312}"/>
                    </a:ext>
                  </a:extLst>
                </p:cNvPr>
                <p:cNvSpPr txBox="1"/>
                <p:nvPr/>
              </p:nvSpPr>
              <p:spPr>
                <a:xfrm>
                  <a:off x="1063329" y="1193056"/>
                  <a:ext cx="8628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rgbClr val="002060"/>
                      </a:solidFill>
                    </a:rPr>
                    <a:t>Estimativa  Kg</a:t>
                  </a:r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871C30B-D1E5-4DA6-B5BD-A40F111FB609}"/>
                    </a:ext>
                  </a:extLst>
                </p:cNvPr>
                <p:cNvSpPr txBox="1"/>
                <p:nvPr/>
              </p:nvSpPr>
              <p:spPr>
                <a:xfrm>
                  <a:off x="1881337" y="1211081"/>
                  <a:ext cx="7328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rgbClr val="002060"/>
                      </a:solidFill>
                    </a:rPr>
                    <a:t>% variação</a:t>
                  </a:r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388F9E6-AE94-4963-A07D-C4FBF213F854}"/>
                    </a:ext>
                  </a:extLst>
                </p:cNvPr>
                <p:cNvSpPr txBox="1"/>
                <p:nvPr/>
              </p:nvSpPr>
              <p:spPr>
                <a:xfrm>
                  <a:off x="2560083" y="1193169"/>
                  <a:ext cx="7836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rgbClr val="002060"/>
                      </a:solidFill>
                    </a:rPr>
                    <a:t>Variação Kg</a:t>
                  </a:r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8CADCD-5C90-4C70-A191-AC6DEFAC5078}"/>
                    </a:ext>
                  </a:extLst>
                </p:cNvPr>
                <p:cNvSpPr txBox="1"/>
                <p:nvPr/>
              </p:nvSpPr>
              <p:spPr>
                <a:xfrm>
                  <a:off x="3169366" y="1223644"/>
                  <a:ext cx="7767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b="1" dirty="0">
                      <a:solidFill>
                        <a:srgbClr val="002060"/>
                      </a:solidFill>
                    </a:rPr>
                    <a:t>% conluído</a:t>
                  </a:r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BFC9CC2-3971-4366-9818-30678D1966AC}"/>
                    </a:ext>
                  </a:extLst>
                </p:cNvPr>
                <p:cNvSpPr txBox="1"/>
                <p:nvPr/>
              </p:nvSpPr>
              <p:spPr>
                <a:xfrm>
                  <a:off x="272286" y="1763062"/>
                  <a:ext cx="9070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chemeClr val="bg1"/>
                      </a:solidFill>
                    </a:rPr>
                    <a:t>Contrato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83A5CAB-0547-4C9B-A92C-9917BBFC72DE}"/>
                    </a:ext>
                  </a:extLst>
                </p:cNvPr>
                <p:cNvSpPr txBox="1"/>
                <p:nvPr/>
              </p:nvSpPr>
              <p:spPr>
                <a:xfrm>
                  <a:off x="1089666" y="1761703"/>
                  <a:ext cx="911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chemeClr val="bg1"/>
                      </a:solidFill>
                    </a:rPr>
                    <a:t>1.105.021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C69FE0-D2A5-4C7F-8EA2-F2CD6D64A8AC}"/>
                    </a:ext>
                  </a:extLst>
                </p:cNvPr>
                <p:cNvSpPr txBox="1"/>
                <p:nvPr/>
              </p:nvSpPr>
              <p:spPr>
                <a:xfrm>
                  <a:off x="262186" y="2287348"/>
                  <a:ext cx="9070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002060"/>
                      </a:solidFill>
                    </a:rPr>
                    <a:t>Canteiro</a:t>
                  </a:r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B43C9A6-16C8-4F95-921F-7F98881F2D12}"/>
                    </a:ext>
                  </a:extLst>
                </p:cNvPr>
                <p:cNvSpPr txBox="1"/>
                <p:nvPr/>
              </p:nvSpPr>
              <p:spPr>
                <a:xfrm>
                  <a:off x="1095926" y="2282207"/>
                  <a:ext cx="9117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002060"/>
                      </a:solidFill>
                    </a:rPr>
                    <a:t>1.253.000</a:t>
                  </a:r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B7883B2-7C4A-46CB-A4F2-32B580F7EE13}"/>
                    </a:ext>
                  </a:extLst>
                </p:cNvPr>
                <p:cNvSpPr txBox="1"/>
                <p:nvPr/>
              </p:nvSpPr>
              <p:spPr>
                <a:xfrm>
                  <a:off x="1985671" y="2288200"/>
                  <a:ext cx="5609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00B050"/>
                      </a:solidFill>
                    </a:rPr>
                    <a:t>9,33</a:t>
                  </a:r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5470053-E671-41E9-A745-8240328436D9}"/>
                    </a:ext>
                  </a:extLst>
                </p:cNvPr>
                <p:cNvSpPr txBox="1"/>
                <p:nvPr/>
              </p:nvSpPr>
              <p:spPr>
                <a:xfrm>
                  <a:off x="2522223" y="2278045"/>
                  <a:ext cx="8532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00B050"/>
                      </a:solidFill>
                    </a:rPr>
                    <a:t>103.534</a:t>
                  </a:r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8FFB35D-1EDE-4DAB-BFD1-4101A7B02AE4}"/>
                    </a:ext>
                  </a:extLst>
                </p:cNvPr>
                <p:cNvSpPr txBox="1"/>
                <p:nvPr/>
              </p:nvSpPr>
              <p:spPr>
                <a:xfrm>
                  <a:off x="3288438" y="2278372"/>
                  <a:ext cx="5609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002060"/>
                      </a:solidFill>
                    </a:rPr>
                    <a:t>100</a:t>
                  </a:r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74A7F07-A469-480C-B7F9-9CF6B6FB63E7}"/>
                    </a:ext>
                  </a:extLst>
                </p:cNvPr>
                <p:cNvGrpSpPr/>
                <p:nvPr/>
              </p:nvGrpSpPr>
              <p:grpSpPr>
                <a:xfrm>
                  <a:off x="277206" y="2695358"/>
                  <a:ext cx="3589500" cy="504000"/>
                  <a:chOff x="277206" y="2695358"/>
                  <a:chExt cx="3589500" cy="504000"/>
                </a:xfrm>
              </p:grpSpPr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9A6403E3-090A-4171-B790-2EC29690A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8655" y="2695358"/>
                    <a:ext cx="3466156" cy="504000"/>
                  </a:xfrm>
                  <a:prstGeom prst="rect">
                    <a:avLst/>
                  </a:prstGeom>
                </p:spPr>
              </p:pic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50721F3-51F9-4F44-BAFA-E29A5765240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06" y="2800362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Plantio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702722F1-644F-46FD-9B01-EC9A628056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578" y="2799003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345.653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1BE30EF-88A9-494F-90A9-83861D479E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0588" y="2794557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FF0000"/>
                        </a:solidFill>
                      </a:rPr>
                      <a:t>-3,2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FC165DE-0699-4F14-B231-C34B04CBB42A}"/>
                      </a:ext>
                    </a:extLst>
                  </p:cNvPr>
                  <p:cNvSpPr txBox="1"/>
                  <p:nvPr/>
                </p:nvSpPr>
                <p:spPr>
                  <a:xfrm>
                    <a:off x="2571384" y="2784402"/>
                    <a:ext cx="853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FF0000"/>
                        </a:solidFill>
                      </a:rPr>
                      <a:t>20.243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3FAB2F-F0AE-4EAC-9E1D-7CD14036C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249114" y="2769984"/>
                    <a:ext cx="6175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20,91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8C2568-041A-467A-895D-86339DE6468A}"/>
                    </a:ext>
                  </a:extLst>
                </p:cNvPr>
                <p:cNvGrpSpPr/>
                <p:nvPr/>
              </p:nvGrpSpPr>
              <p:grpSpPr>
                <a:xfrm>
                  <a:off x="267106" y="3216709"/>
                  <a:ext cx="3616701" cy="504000"/>
                  <a:chOff x="311350" y="3216709"/>
                  <a:chExt cx="3616701" cy="504000"/>
                </a:xfrm>
              </p:grpSpPr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1F53C1E3-4D24-4E30-8B9E-570757E15C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6371" y="3216709"/>
                    <a:ext cx="3472684" cy="504000"/>
                  </a:xfrm>
                  <a:prstGeom prst="rect">
                    <a:avLst/>
                  </a:prstGeom>
                </p:spPr>
              </p:pic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DFDC0FDC-F8A6-4F39-92FA-2D2A3D5F0979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50" y="3309907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Capação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0DD1633-055B-424D-B9E5-6B4BB12EE4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8830" y="3304766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150.000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D2FE9D54-60B4-4767-ACEF-CDD2EAC061FA}"/>
                      </a:ext>
                    </a:extLst>
                  </p:cNvPr>
                  <p:cNvSpPr txBox="1"/>
                  <p:nvPr/>
                </p:nvSpPr>
                <p:spPr>
                  <a:xfrm>
                    <a:off x="2093827" y="3310759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0,4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C20F1B6-6A91-4947-AE2D-D93B24EBA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127" y="3300604"/>
                    <a:ext cx="853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3.540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8917714-B354-4061-AB70-0E1AA828FAC8}"/>
                      </a:ext>
                    </a:extLst>
                  </p:cNvPr>
                  <p:cNvSpPr txBox="1"/>
                  <p:nvPr/>
                </p:nvSpPr>
                <p:spPr>
                  <a:xfrm>
                    <a:off x="3367098" y="3300931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15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9836594-B6E0-4350-89BB-4D5230A7BBEF}"/>
                    </a:ext>
                  </a:extLst>
                </p:cNvPr>
                <p:cNvGrpSpPr/>
                <p:nvPr/>
              </p:nvGrpSpPr>
              <p:grpSpPr>
                <a:xfrm>
                  <a:off x="296872" y="3717912"/>
                  <a:ext cx="3604248" cy="504000"/>
                  <a:chOff x="277206" y="2695358"/>
                  <a:chExt cx="3604248" cy="504000"/>
                </a:xfrm>
              </p:grpSpPr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61E4742C-1665-47FD-A552-BB1D24282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8655" y="2695358"/>
                    <a:ext cx="3466156" cy="504000"/>
                  </a:xfrm>
                  <a:prstGeom prst="rect">
                    <a:avLst/>
                  </a:prstGeom>
                </p:spPr>
              </p:pic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163976E-C137-44B0-97BD-BD5E2DDDA9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06" y="2800362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Produtor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417D2F0-7F2C-43D8-AF6B-F0582EB9BAD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082" y="2799003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230.045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5E4A8B9-E6AA-498B-807F-F06AD96CF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90588" y="2794557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5,4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AC29003-D042-407E-8F9D-482C985D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2896" y="2784402"/>
                    <a:ext cx="853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132.543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3B2837A1-D996-4FDC-8FF4-CB8353BC0E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63862" y="2769984"/>
                    <a:ext cx="6175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18,9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6CDBA8F-8479-45A5-87CF-44F160D6BCE2}"/>
                    </a:ext>
                  </a:extLst>
                </p:cNvPr>
                <p:cNvGrpSpPr/>
                <p:nvPr/>
              </p:nvGrpSpPr>
              <p:grpSpPr>
                <a:xfrm>
                  <a:off x="302599" y="4223397"/>
                  <a:ext cx="3572457" cy="504000"/>
                  <a:chOff x="311350" y="3201961"/>
                  <a:chExt cx="3572457" cy="5040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9A36FFE5-0109-478B-9277-398E88AAA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6371" y="3201961"/>
                    <a:ext cx="3451243" cy="504000"/>
                  </a:xfrm>
                  <a:prstGeom prst="rect">
                    <a:avLst/>
                  </a:prstGeom>
                </p:spPr>
              </p:pic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7DAD470-AFA7-4ED8-84B8-805CDD9DEE8B}"/>
                      </a:ext>
                    </a:extLst>
                  </p:cNvPr>
                  <p:cNvSpPr txBox="1"/>
                  <p:nvPr/>
                </p:nvSpPr>
                <p:spPr>
                  <a:xfrm>
                    <a:off x="311350" y="3295160"/>
                    <a:ext cx="8621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Amostral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80EC1F2-D821-4211-A24D-A893151CE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099" y="3318949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1.300.043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0AD4C70-0F44-4170-8D21-6FFF1A452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5339" y="3310759"/>
                    <a:ext cx="65630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17,6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FDB2EAF-69C9-455C-8887-B0B535C3D475}"/>
                      </a:ext>
                    </a:extLst>
                  </p:cNvPr>
                  <p:cNvSpPr txBox="1"/>
                  <p:nvPr/>
                </p:nvSpPr>
                <p:spPr>
                  <a:xfrm>
                    <a:off x="2526995" y="3300536"/>
                    <a:ext cx="853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195.022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8FBBAB68-2D69-45BF-A982-84F83293E22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2854" y="3300931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75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9449D53-D92C-48E2-9307-644E23146F08}"/>
                    </a:ext>
                  </a:extLst>
                </p:cNvPr>
                <p:cNvGrpSpPr/>
                <p:nvPr/>
              </p:nvGrpSpPr>
              <p:grpSpPr>
                <a:xfrm>
                  <a:off x="301792" y="4725716"/>
                  <a:ext cx="3527605" cy="504000"/>
                  <a:chOff x="277206" y="2695358"/>
                  <a:chExt cx="3527605" cy="504000"/>
                </a:xfrm>
              </p:grpSpPr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55CF0B6F-8274-477C-83F7-4A0A503B55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8655" y="2695358"/>
                    <a:ext cx="3466156" cy="504000"/>
                  </a:xfrm>
                  <a:prstGeom prst="rect">
                    <a:avLst/>
                  </a:prstGeom>
                </p:spPr>
              </p:pic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9BBA72E0-897B-49A2-8F9E-5714D26502D7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06" y="2800362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Última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4D38700-28B9-4C1A-AB0C-81CB81148A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5594" y="2799003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1.193.192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8463E1F-4165-4E5E-9BB8-FB2C3C1A6D72}"/>
                      </a:ext>
                    </a:extLst>
                  </p:cNvPr>
                  <p:cNvSpPr txBox="1"/>
                  <p:nvPr/>
                </p:nvSpPr>
                <p:spPr>
                  <a:xfrm>
                    <a:off x="1990588" y="2794557"/>
                    <a:ext cx="5609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7,97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DB7A7A6-4238-4C6C-931F-3C6A2045E464}"/>
                      </a:ext>
                    </a:extLst>
                  </p:cNvPr>
                  <p:cNvSpPr txBox="1"/>
                  <p:nvPr/>
                </p:nvSpPr>
                <p:spPr>
                  <a:xfrm>
                    <a:off x="2527140" y="2784402"/>
                    <a:ext cx="853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B050"/>
                        </a:solidFill>
                      </a:rPr>
                      <a:t>88.171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CCE6B5E7-A9B3-499F-90D5-3B6E9B198FAB}"/>
                    </a:ext>
                  </a:extLst>
                </p:cNvPr>
                <p:cNvGrpSpPr/>
                <p:nvPr/>
              </p:nvGrpSpPr>
              <p:grpSpPr>
                <a:xfrm>
                  <a:off x="287391" y="5227619"/>
                  <a:ext cx="1768060" cy="504000"/>
                  <a:chOff x="296602" y="3216709"/>
                  <a:chExt cx="1768060" cy="504000"/>
                </a:xfrm>
              </p:grpSpPr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73E35FE7-7927-4293-B47C-D96B25A5CC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6371" y="3216709"/>
                    <a:ext cx="1688291" cy="504000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F9CCFBC-DBA3-4762-B3B1-EFCB4407CD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02" y="3309907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Por conta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C35D9B7-4CD7-4432-9734-2F26A38AF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0939" y="3318983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rgbClr val="002060"/>
                        </a:solidFill>
                      </a:rPr>
                      <a:t>150.000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11CFC2C-E0BD-4586-9DE7-8BB1FCFE9051}"/>
                    </a:ext>
                  </a:extLst>
                </p:cNvPr>
                <p:cNvGrpSpPr/>
                <p:nvPr/>
              </p:nvGrpSpPr>
              <p:grpSpPr>
                <a:xfrm>
                  <a:off x="301792" y="5719695"/>
                  <a:ext cx="1778755" cy="527662"/>
                  <a:chOff x="277206" y="2671696"/>
                  <a:chExt cx="1778755" cy="527662"/>
                </a:xfrm>
              </p:grpSpPr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D5089F6F-FFDC-43E7-8CD3-203010765A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8655" y="2671696"/>
                    <a:ext cx="1717306" cy="527662"/>
                  </a:xfrm>
                  <a:prstGeom prst="rect">
                    <a:avLst/>
                  </a:prstGeom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8B4E77F-C2EF-4915-80E5-BE05039DF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06" y="2800362"/>
                    <a:ext cx="907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Concor.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98238F00-C399-42A9-819D-786FC5C2E9A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830" y="2799003"/>
                    <a:ext cx="91170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solidFill>
                          <a:schemeClr val="bg1"/>
                        </a:solidFill>
                      </a:rPr>
                      <a:t>230.045</a:t>
                    </a:r>
                    <a:endParaRPr 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77B37F6-3BC1-494C-8EEA-88F2772ACF56}"/>
                    </a:ext>
                  </a:extLst>
                </p:cNvPr>
                <p:cNvSpPr/>
                <p:nvPr/>
              </p:nvSpPr>
              <p:spPr>
                <a:xfrm rot="16200000">
                  <a:off x="-2243743" y="3660402"/>
                  <a:ext cx="5095833" cy="9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1D0E287-E179-4B11-813C-352BAFFCF28B}"/>
                    </a:ext>
                  </a:extLst>
                </p:cNvPr>
                <p:cNvSpPr/>
                <p:nvPr/>
              </p:nvSpPr>
              <p:spPr>
                <a:xfrm rot="16200000">
                  <a:off x="1315532" y="3650574"/>
                  <a:ext cx="5095833" cy="9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9B4FD72-C995-4E9E-9520-E92895F854EF}"/>
                    </a:ext>
                  </a:extLst>
                </p:cNvPr>
                <p:cNvSpPr/>
                <p:nvPr/>
              </p:nvSpPr>
              <p:spPr>
                <a:xfrm>
                  <a:off x="305833" y="6195742"/>
                  <a:ext cx="3569223" cy="9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0743424-DC5D-4D6A-A35E-D220FBC0D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631" y="1238865"/>
                  <a:ext cx="30349" cy="495687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46F52E38-B014-496C-BEDA-BDED3B46C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6453" y="1258533"/>
                  <a:ext cx="31974" cy="398933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AD159-B5C7-4F06-B635-CB6D453FC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639" y="1243784"/>
                  <a:ext cx="30349" cy="495687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6B7ECFF-0EA4-4320-AB68-C5D8C9CA8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4303" y="1258533"/>
                  <a:ext cx="30349" cy="4956877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Rectangle 13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756D42B-CFBB-47C1-BB54-0813DF2A5F7E}"/>
                  </a:ext>
                </a:extLst>
              </p:cNvPr>
              <p:cNvSpPr/>
              <p:nvPr/>
            </p:nvSpPr>
            <p:spPr>
              <a:xfrm>
                <a:off x="2008533" y="5268595"/>
                <a:ext cx="1808642" cy="918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llate 131">
                <a:extLst>
                  <a:ext uri="{FF2B5EF4-FFF2-40B4-BE49-F238E27FC236}">
                    <a16:creationId xmlns:a16="http://schemas.microsoft.com/office/drawing/2014/main" id="{07CF381D-B5EB-4644-8A14-288C898C18D2}"/>
                  </a:ext>
                </a:extLst>
              </p:cNvPr>
              <p:cNvSpPr/>
              <p:nvPr/>
            </p:nvSpPr>
            <p:spPr>
              <a:xfrm>
                <a:off x="2216767" y="5526118"/>
                <a:ext cx="157150" cy="302378"/>
              </a:xfrm>
              <a:prstGeom prst="flowChartCol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368B7F1-3758-40D7-B91E-84873071ACDE}"/>
                  </a:ext>
                </a:extLst>
              </p:cNvPr>
              <p:cNvSpPr txBox="1"/>
              <p:nvPr/>
            </p:nvSpPr>
            <p:spPr>
              <a:xfrm>
                <a:off x="2379286" y="5291454"/>
                <a:ext cx="12964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sz="1400" b="1" dirty="0">
                    <a:solidFill>
                      <a:srgbClr val="002060"/>
                    </a:solidFill>
                  </a:rPr>
                  <a:t>Resumo Metodologia</a:t>
                </a:r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9BB7C9E-F29E-4F74-89BA-69E0AF7E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1051" y="5254925"/>
              <a:ext cx="1804977" cy="103832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ED963C8E-2D01-495F-BAA2-71A55A98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4314" y="6098597"/>
              <a:ext cx="1802787" cy="103706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5392FAD9-25B4-407A-8F60-A94984A0A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 flipV="1">
              <a:off x="3341289" y="5640865"/>
              <a:ext cx="805637" cy="106815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5ED745E-F8F9-4B0D-914D-F35F9F1AC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 flipV="1">
              <a:off x="1564878" y="5697217"/>
              <a:ext cx="840266" cy="153944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D3822D1D-4655-4082-85EE-87E67132B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66422" y="5352262"/>
              <a:ext cx="1649905" cy="77784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F766E766-ECB6-49CE-B45D-519002E5B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56236" y="6021224"/>
              <a:ext cx="1649905" cy="77784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662C318-3421-417A-A0A2-B1E82D35B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15720" y="5365045"/>
              <a:ext cx="92328" cy="66937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AC58948-CFE5-47E9-93C2-417C474B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28207" y="5399461"/>
              <a:ext cx="92328" cy="669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4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6CBE87-FD63-4454-99DB-BDFAC631BB65}"/>
              </a:ext>
            </a:extLst>
          </p:cNvPr>
          <p:cNvGrpSpPr/>
          <p:nvPr/>
        </p:nvGrpSpPr>
        <p:grpSpPr>
          <a:xfrm>
            <a:off x="4908988" y="152559"/>
            <a:ext cx="3631478" cy="6345287"/>
            <a:chOff x="4097827" y="344288"/>
            <a:chExt cx="3631478" cy="6345287"/>
          </a:xfrm>
        </p:grpSpPr>
        <p:pic>
          <p:nvPicPr>
            <p:cNvPr id="110" name="Content Placeholder 4">
              <a:extLst>
                <a:ext uri="{FF2B5EF4-FFF2-40B4-BE49-F238E27FC236}">
                  <a16:creationId xmlns:a16="http://schemas.microsoft.com/office/drawing/2014/main" id="{94765264-AC60-4C4B-829A-7199F2A5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836" y="344288"/>
              <a:ext cx="3569223" cy="634528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28377B7-E21E-4F22-9B64-667AD78E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1854" y="638076"/>
              <a:ext cx="2992673" cy="446658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E07CD7-42B0-4183-B9BF-5C63264D7D15}"/>
                </a:ext>
              </a:extLst>
            </p:cNvPr>
            <p:cNvSpPr txBox="1"/>
            <p:nvPr/>
          </p:nvSpPr>
          <p:spPr>
            <a:xfrm>
              <a:off x="4778394" y="638249"/>
              <a:ext cx="231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Resumo Metodologia</a:t>
              </a:r>
              <a:endParaRPr lang="en-US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19FD6C-CAE6-4AC9-8E13-F31380B49F83}"/>
                </a:ext>
              </a:extLst>
            </p:cNvPr>
            <p:cNvSpPr/>
            <p:nvPr/>
          </p:nvSpPr>
          <p:spPr>
            <a:xfrm>
              <a:off x="4179179" y="1146875"/>
              <a:ext cx="3430835" cy="5068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05A8C0C-65F0-4BCE-9BA1-26FB2F3409D4}"/>
                </a:ext>
              </a:extLst>
            </p:cNvPr>
            <p:cNvSpPr/>
            <p:nvPr/>
          </p:nvSpPr>
          <p:spPr>
            <a:xfrm>
              <a:off x="4140417" y="1151795"/>
              <a:ext cx="3569223" cy="9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7C5C9D-C161-4EC8-B69E-7ED96E80467D}"/>
                </a:ext>
              </a:extLst>
            </p:cNvPr>
            <p:cNvSpPr/>
            <p:nvPr/>
          </p:nvSpPr>
          <p:spPr>
            <a:xfrm rot="16200000">
              <a:off x="1654750" y="3680070"/>
              <a:ext cx="5095833" cy="9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AC3A02-047D-461C-B93F-C1F4A8450E84}"/>
                </a:ext>
              </a:extLst>
            </p:cNvPr>
            <p:cNvSpPr/>
            <p:nvPr/>
          </p:nvSpPr>
          <p:spPr>
            <a:xfrm rot="16200000">
              <a:off x="5110789" y="3670242"/>
              <a:ext cx="5095833" cy="9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A32AF36-C37A-43B4-A7CE-10480BA5CD8D}"/>
                </a:ext>
              </a:extLst>
            </p:cNvPr>
            <p:cNvSpPr/>
            <p:nvPr/>
          </p:nvSpPr>
          <p:spPr>
            <a:xfrm>
              <a:off x="4160082" y="6215410"/>
              <a:ext cx="3569223" cy="9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8FA653E-F44B-410E-AE0E-1BAA570A5E24}"/>
                </a:ext>
              </a:extLst>
            </p:cNvPr>
            <p:cNvSpPr txBox="1"/>
            <p:nvPr/>
          </p:nvSpPr>
          <p:spPr>
            <a:xfrm>
              <a:off x="4795316" y="1309944"/>
              <a:ext cx="907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2060"/>
                  </a:solidFill>
                </a:rPr>
                <a:t>Contrato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6295FE-23CF-4743-8ED3-8F2CC8B44EA6}"/>
                </a:ext>
              </a:extLst>
            </p:cNvPr>
            <p:cNvSpPr txBox="1"/>
            <p:nvPr/>
          </p:nvSpPr>
          <p:spPr>
            <a:xfrm>
              <a:off x="5562188" y="1290531"/>
              <a:ext cx="907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2060"/>
                  </a:solidFill>
                </a:rPr>
                <a:t>Canteiro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3CB0EC5-D111-4BA1-8874-3206BB5F3BC4}"/>
                </a:ext>
              </a:extLst>
            </p:cNvPr>
            <p:cNvSpPr txBox="1"/>
            <p:nvPr/>
          </p:nvSpPr>
          <p:spPr>
            <a:xfrm>
              <a:off x="6318988" y="1296908"/>
              <a:ext cx="755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2060"/>
                  </a:solidFill>
                </a:rPr>
                <a:t>Plantio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95AE8-CE89-4CAC-8355-A2F30BE5661F}"/>
                </a:ext>
              </a:extLst>
            </p:cNvPr>
            <p:cNvSpPr txBox="1"/>
            <p:nvPr/>
          </p:nvSpPr>
          <p:spPr>
            <a:xfrm>
              <a:off x="6959126" y="1188727"/>
              <a:ext cx="739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2060"/>
                  </a:solidFill>
                </a:rPr>
                <a:t>% variação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D872C4F9-4857-4344-A867-AAC1DD717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415" y="1667248"/>
              <a:ext cx="3357641" cy="50400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2C5BF53-536B-4536-9192-0D8243C3CBC3}"/>
                </a:ext>
              </a:extLst>
            </p:cNvPr>
            <p:cNvSpPr txBox="1"/>
            <p:nvPr/>
          </p:nvSpPr>
          <p:spPr>
            <a:xfrm>
              <a:off x="4189304" y="1755911"/>
              <a:ext cx="90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Mil pés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CC6402-A1D7-459A-B9E0-9BFF606A0F65}"/>
                </a:ext>
              </a:extLst>
            </p:cNvPr>
            <p:cNvSpPr txBox="1"/>
            <p:nvPr/>
          </p:nvSpPr>
          <p:spPr>
            <a:xfrm>
              <a:off x="4862182" y="1717289"/>
              <a:ext cx="90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6.577,6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5AA3D3-B4F6-45E0-97FB-4C4673EACB6E}"/>
                </a:ext>
              </a:extLst>
            </p:cNvPr>
            <p:cNvSpPr txBox="1"/>
            <p:nvPr/>
          </p:nvSpPr>
          <p:spPr>
            <a:xfrm>
              <a:off x="5587750" y="1720252"/>
              <a:ext cx="90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8.650,6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2B618E-98C7-4ECE-8D44-FE0CCD103F98}"/>
                </a:ext>
              </a:extLst>
            </p:cNvPr>
            <p:cNvSpPr txBox="1"/>
            <p:nvPr/>
          </p:nvSpPr>
          <p:spPr>
            <a:xfrm>
              <a:off x="6308825" y="1705271"/>
              <a:ext cx="90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7.500,6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7883B2-7C4A-46CB-A4F2-32B580F7EE13}"/>
                </a:ext>
              </a:extLst>
            </p:cNvPr>
            <p:cNvSpPr txBox="1"/>
            <p:nvPr/>
          </p:nvSpPr>
          <p:spPr>
            <a:xfrm>
              <a:off x="7032321" y="1695215"/>
              <a:ext cx="560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9,33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570B81C-CD7C-4D49-92D2-B226E81AF04C}"/>
                </a:ext>
              </a:extLst>
            </p:cNvPr>
            <p:cNvGrpSpPr/>
            <p:nvPr/>
          </p:nvGrpSpPr>
          <p:grpSpPr>
            <a:xfrm>
              <a:off x="4222539" y="2171248"/>
              <a:ext cx="3394240" cy="504000"/>
              <a:chOff x="292976" y="2673507"/>
              <a:chExt cx="3462493" cy="370423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5BAD5590-DE39-4540-9BAB-6CC97AD41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59" y="2673507"/>
                <a:ext cx="3431310" cy="370423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B4D10BB-3A07-444F-96DE-D779E36A92B5}"/>
                  </a:ext>
                </a:extLst>
              </p:cNvPr>
              <p:cNvSpPr txBox="1"/>
              <p:nvPr/>
            </p:nvSpPr>
            <p:spPr>
              <a:xfrm>
                <a:off x="292976" y="2735462"/>
                <a:ext cx="907023" cy="22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Has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0146531-B38C-4943-A886-0BC597D7B948}"/>
                  </a:ext>
                </a:extLst>
              </p:cNvPr>
              <p:cNvSpPr txBox="1"/>
              <p:nvPr/>
            </p:nvSpPr>
            <p:spPr>
              <a:xfrm>
                <a:off x="911624" y="2724127"/>
                <a:ext cx="911703" cy="22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394,6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C7A9229-B854-4A93-8F46-86352D01C6AB}"/>
                </a:ext>
              </a:extLst>
            </p:cNvPr>
            <p:cNvSpPr txBox="1"/>
            <p:nvPr/>
          </p:nvSpPr>
          <p:spPr>
            <a:xfrm>
              <a:off x="5602157" y="2247833"/>
              <a:ext cx="777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/>
                  </a:solidFill>
                </a:rPr>
                <a:t>519,0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EEB27F3-DD24-4DBE-B067-224544D8EBAD}"/>
                </a:ext>
              </a:extLst>
            </p:cNvPr>
            <p:cNvSpPr txBox="1"/>
            <p:nvPr/>
          </p:nvSpPr>
          <p:spPr>
            <a:xfrm>
              <a:off x="6313340" y="2236599"/>
              <a:ext cx="777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bg1"/>
                  </a:solidFill>
                </a:rPr>
                <a:t>450,0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39EDB6C-AD75-4F90-AF61-DB9F20C38315}"/>
                </a:ext>
              </a:extLst>
            </p:cNvPr>
            <p:cNvSpPr txBox="1"/>
            <p:nvPr/>
          </p:nvSpPr>
          <p:spPr>
            <a:xfrm>
              <a:off x="7052314" y="2256671"/>
              <a:ext cx="560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50"/>
                  </a:solidFill>
                </a:rPr>
                <a:t>9,33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5B69D2-AFB6-48F7-8D3D-6430349FBD73}"/>
                </a:ext>
              </a:extLst>
            </p:cNvPr>
            <p:cNvSpPr txBox="1"/>
            <p:nvPr/>
          </p:nvSpPr>
          <p:spPr>
            <a:xfrm>
              <a:off x="4269180" y="2792974"/>
              <a:ext cx="2039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Média de folhas por pé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94B90F-E9F1-4A21-968A-69940E53286F}"/>
                </a:ext>
              </a:extLst>
            </p:cNvPr>
            <p:cNvGrpSpPr/>
            <p:nvPr/>
          </p:nvGrpSpPr>
          <p:grpSpPr>
            <a:xfrm>
              <a:off x="6332992" y="2757739"/>
              <a:ext cx="744257" cy="350202"/>
              <a:chOff x="6332992" y="2757739"/>
              <a:chExt cx="744257" cy="350202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A5B8A9B-3CD7-43FA-A31B-B17C4D686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992" y="2757739"/>
                <a:ext cx="744257" cy="350202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DD58CEA-F08E-4E54-B46E-9E18301960D6}"/>
                  </a:ext>
                </a:extLst>
              </p:cNvPr>
              <p:cNvSpPr txBox="1"/>
              <p:nvPr/>
            </p:nvSpPr>
            <p:spPr>
              <a:xfrm>
                <a:off x="6404726" y="2784402"/>
                <a:ext cx="647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23,5</a:t>
                </a:r>
                <a:endParaRPr lang="en-US" sz="1400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324633A-2241-4D39-B8F7-3F78C2AC00E2}"/>
                </a:ext>
              </a:extLst>
            </p:cNvPr>
            <p:cNvSpPr txBox="1"/>
            <p:nvPr/>
          </p:nvSpPr>
          <p:spPr>
            <a:xfrm>
              <a:off x="4198498" y="3271411"/>
              <a:ext cx="2039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</a:rPr>
                <a:t>Produtores amostrados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AA1B5B-2B0D-4603-A4C1-42F9CF1583A3}"/>
                </a:ext>
              </a:extLst>
            </p:cNvPr>
            <p:cNvGrpSpPr/>
            <p:nvPr/>
          </p:nvGrpSpPr>
          <p:grpSpPr>
            <a:xfrm>
              <a:off x="6091922" y="3289377"/>
              <a:ext cx="679030" cy="354299"/>
              <a:chOff x="6332993" y="2722950"/>
              <a:chExt cx="679030" cy="354299"/>
            </a:xfrm>
          </p:grpSpPr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E3499F1B-D439-4365-9019-BCDE8557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993" y="2722950"/>
                <a:ext cx="679030" cy="354299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0A9753D-6CD1-4537-8742-9A2074CC911D}"/>
                  </a:ext>
                </a:extLst>
              </p:cNvPr>
              <p:cNvSpPr txBox="1"/>
              <p:nvPr/>
            </p:nvSpPr>
            <p:spPr>
              <a:xfrm>
                <a:off x="6434032" y="2769472"/>
                <a:ext cx="50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12</a:t>
                </a:r>
                <a:endParaRPr lang="en-US" sz="1400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E46B379-23E5-434B-BAA2-B76108AAC870}"/>
                </a:ext>
              </a:extLst>
            </p:cNvPr>
            <p:cNvGrpSpPr/>
            <p:nvPr/>
          </p:nvGrpSpPr>
          <p:grpSpPr>
            <a:xfrm>
              <a:off x="6847461" y="3288694"/>
              <a:ext cx="711111" cy="350202"/>
              <a:chOff x="6272072" y="2743295"/>
              <a:chExt cx="744257" cy="350202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927DD5C9-E523-4E98-92A9-E1E23769B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2072" y="2743295"/>
                <a:ext cx="744257" cy="350202"/>
              </a:xfrm>
              <a:prstGeom prst="rect">
                <a:avLst/>
              </a:prstGeom>
            </p:spPr>
          </p:pic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6BB86F5-2565-451C-9749-7DEB47AC8BDD}"/>
                  </a:ext>
                </a:extLst>
              </p:cNvPr>
              <p:cNvSpPr txBox="1"/>
              <p:nvPr/>
            </p:nvSpPr>
            <p:spPr>
              <a:xfrm>
                <a:off x="6369898" y="2785720"/>
                <a:ext cx="629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rgbClr val="002060"/>
                    </a:solidFill>
                    <a:latin typeface="Arial Black" panose="020B0A04020102020204" pitchFamily="34" charset="0"/>
                  </a:rPr>
                  <a:t>40%</a:t>
                </a:r>
                <a:endParaRPr lang="en-US" sz="1400" b="1" dirty="0">
                  <a:solidFill>
                    <a:srgbClr val="002060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7BB772-F731-46CC-86BD-7284C8815C7F}"/>
                </a:ext>
              </a:extLst>
            </p:cNvPr>
            <p:cNvGrpSpPr/>
            <p:nvPr/>
          </p:nvGrpSpPr>
          <p:grpSpPr>
            <a:xfrm>
              <a:off x="4256522" y="4301546"/>
              <a:ext cx="422027" cy="1933532"/>
              <a:chOff x="4255122" y="4124888"/>
              <a:chExt cx="422027" cy="1933532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1C8E401-4BFE-4354-81F6-1B68B17218C9}"/>
                  </a:ext>
                </a:extLst>
              </p:cNvPr>
              <p:cNvSpPr txBox="1"/>
              <p:nvPr/>
            </p:nvSpPr>
            <p:spPr>
              <a:xfrm>
                <a:off x="4255122" y="4124888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C89800"/>
                    </a:solidFill>
                  </a:rPr>
                  <a:t>S1</a:t>
                </a:r>
                <a:endParaRPr lang="en-US" sz="1600" b="1" dirty="0">
                  <a:solidFill>
                    <a:srgbClr val="C89800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8B2FD05-4A3F-4749-A31B-59E9D4EDA3CA}"/>
                  </a:ext>
                </a:extLst>
              </p:cNvPr>
              <p:cNvSpPr txBox="1"/>
              <p:nvPr/>
            </p:nvSpPr>
            <p:spPr>
              <a:xfrm>
                <a:off x="4255122" y="4443884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002060"/>
                    </a:solidFill>
                  </a:rPr>
                  <a:t>S2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17092F3-CD14-4EB7-90CD-3ADD68F4FCCF}"/>
                  </a:ext>
                </a:extLst>
              </p:cNvPr>
              <p:cNvSpPr txBox="1"/>
              <p:nvPr/>
            </p:nvSpPr>
            <p:spPr>
              <a:xfrm>
                <a:off x="4255122" y="4762880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C89800"/>
                    </a:solidFill>
                  </a:rPr>
                  <a:t>S3</a:t>
                </a:r>
                <a:endParaRPr lang="en-US" sz="1600" b="1" dirty="0">
                  <a:solidFill>
                    <a:srgbClr val="C89800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75ADF25-53AE-4DE8-945E-DE54DD8B07EA}"/>
                  </a:ext>
                </a:extLst>
              </p:cNvPr>
              <p:cNvSpPr txBox="1"/>
              <p:nvPr/>
            </p:nvSpPr>
            <p:spPr>
              <a:xfrm>
                <a:off x="4255122" y="5081876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002060"/>
                    </a:solidFill>
                  </a:rPr>
                  <a:t>S4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997ECF3-EF5A-4ADD-8FAA-C99643566EFF}"/>
                  </a:ext>
                </a:extLst>
              </p:cNvPr>
              <p:cNvSpPr txBox="1"/>
              <p:nvPr/>
            </p:nvSpPr>
            <p:spPr>
              <a:xfrm>
                <a:off x="4255122" y="5400872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C89800"/>
                    </a:solidFill>
                  </a:rPr>
                  <a:t>S5</a:t>
                </a:r>
                <a:endParaRPr lang="en-US" sz="1600" b="1" dirty="0">
                  <a:solidFill>
                    <a:srgbClr val="C89800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0A8133B-964C-4C28-B6AA-15F1447FD686}"/>
                  </a:ext>
                </a:extLst>
              </p:cNvPr>
              <p:cNvSpPr txBox="1"/>
              <p:nvPr/>
            </p:nvSpPr>
            <p:spPr>
              <a:xfrm>
                <a:off x="4255122" y="5719866"/>
                <a:ext cx="422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>
                    <a:solidFill>
                      <a:srgbClr val="002060"/>
                    </a:solidFill>
                  </a:rPr>
                  <a:t>SN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450564A-E63D-470B-B05C-38017DA43FA1}"/>
                </a:ext>
              </a:extLst>
            </p:cNvPr>
            <p:cNvSpPr txBox="1"/>
            <p:nvPr/>
          </p:nvSpPr>
          <p:spPr>
            <a:xfrm>
              <a:off x="4864404" y="4051375"/>
              <a:ext cx="422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2060"/>
                  </a:solidFill>
                </a:rPr>
                <a:t>X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FB8BC37-6B74-4883-BA19-61873E946219}"/>
                </a:ext>
              </a:extLst>
            </p:cNvPr>
            <p:cNvSpPr txBox="1"/>
            <p:nvPr/>
          </p:nvSpPr>
          <p:spPr>
            <a:xfrm>
              <a:off x="5992475" y="4061087"/>
              <a:ext cx="422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2060"/>
                  </a:solidFill>
                </a:rPr>
                <a:t>B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EA1C29B-353A-47F0-B44C-A09910848384}"/>
                </a:ext>
              </a:extLst>
            </p:cNvPr>
            <p:cNvSpPr txBox="1"/>
            <p:nvPr/>
          </p:nvSpPr>
          <p:spPr>
            <a:xfrm>
              <a:off x="5391143" y="4036573"/>
              <a:ext cx="422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2060"/>
                  </a:solidFill>
                </a:rPr>
                <a:t>C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F39B351-376E-467B-BECC-988AA7C96B40}"/>
                </a:ext>
              </a:extLst>
            </p:cNvPr>
            <p:cNvSpPr txBox="1"/>
            <p:nvPr/>
          </p:nvSpPr>
          <p:spPr>
            <a:xfrm>
              <a:off x="6579985" y="4051101"/>
              <a:ext cx="422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rgbClr val="002060"/>
                  </a:solidFill>
                </a:rPr>
                <a:t>T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138604A7-352F-4C59-9CF2-F427FF1B6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5187" y="3725070"/>
              <a:ext cx="3363672" cy="312999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7DBF14C-A84D-4B5D-B1D1-D454F43634CB}"/>
                </a:ext>
              </a:extLst>
            </p:cNvPr>
            <p:cNvSpPr txBox="1"/>
            <p:nvPr/>
          </p:nvSpPr>
          <p:spPr>
            <a:xfrm>
              <a:off x="4195440" y="3763567"/>
              <a:ext cx="3295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</a:rPr>
                <a:t>Pesagem média (gramas) e Nº folhas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90365C4-F9EF-49F4-B365-75DAB286C4B8}"/>
                </a:ext>
              </a:extLst>
            </p:cNvPr>
            <p:cNvCxnSpPr>
              <a:cxnSpLocks/>
            </p:cNvCxnSpPr>
            <p:nvPr/>
          </p:nvCxnSpPr>
          <p:spPr>
            <a:xfrm>
              <a:off x="4213983" y="4367331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10C63F0-195A-47BD-BC3D-D43E9CC7A1DA}"/>
                </a:ext>
              </a:extLst>
            </p:cNvPr>
            <p:cNvCxnSpPr>
              <a:cxnSpLocks/>
            </p:cNvCxnSpPr>
            <p:nvPr/>
          </p:nvCxnSpPr>
          <p:spPr>
            <a:xfrm>
              <a:off x="4263147" y="4681963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6F2EFDA-E587-45C7-9F28-299B57E8F9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2539" y="4980569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90E6C2-79C6-4256-93B3-44CB9AB21D94}"/>
                </a:ext>
              </a:extLst>
            </p:cNvPr>
            <p:cNvCxnSpPr>
              <a:cxnSpLocks/>
            </p:cNvCxnSpPr>
            <p:nvPr/>
          </p:nvCxnSpPr>
          <p:spPr>
            <a:xfrm>
              <a:off x="4245187" y="5314313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4606BB3-F4BB-4B00-B0C3-F24B47AEA1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80" y="5618561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9443843-A00F-4846-8D5C-0BA1F133506D}"/>
                </a:ext>
              </a:extLst>
            </p:cNvPr>
            <p:cNvCxnSpPr>
              <a:cxnSpLocks/>
            </p:cNvCxnSpPr>
            <p:nvPr/>
          </p:nvCxnSpPr>
          <p:spPr>
            <a:xfrm>
              <a:off x="4245187" y="5945580"/>
              <a:ext cx="3379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CF4B41A-703F-4DDA-9CBA-1CB37BD33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0272" y="4026541"/>
              <a:ext cx="20172" cy="21935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7C0B758-2BC5-4F6D-A3C3-D40CC5282C2F}"/>
                </a:ext>
              </a:extLst>
            </p:cNvPr>
            <p:cNvSpPr txBox="1"/>
            <p:nvPr/>
          </p:nvSpPr>
          <p:spPr>
            <a:xfrm>
              <a:off x="4781120" y="4358382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4,5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7448260-6955-46C3-95E9-62574947EEE8}"/>
                </a:ext>
              </a:extLst>
            </p:cNvPr>
            <p:cNvSpPr txBox="1"/>
            <p:nvPr/>
          </p:nvSpPr>
          <p:spPr>
            <a:xfrm>
              <a:off x="6510628" y="4358382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C42A445-D1CC-4D89-A6B3-654F85805CA1}"/>
                </a:ext>
              </a:extLst>
            </p:cNvPr>
            <p:cNvSpPr txBox="1"/>
            <p:nvPr/>
          </p:nvSpPr>
          <p:spPr>
            <a:xfrm>
              <a:off x="5896454" y="4358382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11,5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F99A508-804D-4DB1-A637-E98A0C98BDBC}"/>
                </a:ext>
              </a:extLst>
            </p:cNvPr>
            <p:cNvSpPr txBox="1"/>
            <p:nvPr/>
          </p:nvSpPr>
          <p:spPr>
            <a:xfrm>
              <a:off x="5312763" y="4358382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8,7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508C06-1641-4B5B-8577-189833582600}"/>
                </a:ext>
              </a:extLst>
            </p:cNvPr>
            <p:cNvSpPr txBox="1"/>
            <p:nvPr/>
          </p:nvSpPr>
          <p:spPr>
            <a:xfrm>
              <a:off x="4771289" y="4673011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4,5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A62ECFA-60FA-47D4-AD65-C8FD78DBC2B5}"/>
                </a:ext>
              </a:extLst>
            </p:cNvPr>
            <p:cNvSpPr txBox="1"/>
            <p:nvPr/>
          </p:nvSpPr>
          <p:spPr>
            <a:xfrm>
              <a:off x="6500797" y="4673011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10,0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D410347-CCBE-4688-B893-06EC99AB9125}"/>
                </a:ext>
              </a:extLst>
            </p:cNvPr>
            <p:cNvSpPr txBox="1"/>
            <p:nvPr/>
          </p:nvSpPr>
          <p:spPr>
            <a:xfrm>
              <a:off x="5886623" y="4673011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11,0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3CD388C-1641-4495-BE29-F486D1D42AA5}"/>
                </a:ext>
              </a:extLst>
            </p:cNvPr>
            <p:cNvSpPr txBox="1"/>
            <p:nvPr/>
          </p:nvSpPr>
          <p:spPr>
            <a:xfrm>
              <a:off x="5302932" y="4673011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7,6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50B0D59-7F15-43CC-B901-1B8107150033}"/>
                </a:ext>
              </a:extLst>
            </p:cNvPr>
            <p:cNvSpPr txBox="1"/>
            <p:nvPr/>
          </p:nvSpPr>
          <p:spPr>
            <a:xfrm>
              <a:off x="4786038" y="4997480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DEC1505-E2E7-4BE6-BACB-70538B5A39D0}"/>
                </a:ext>
              </a:extLst>
            </p:cNvPr>
            <p:cNvSpPr txBox="1"/>
            <p:nvPr/>
          </p:nvSpPr>
          <p:spPr>
            <a:xfrm>
              <a:off x="6515546" y="4997480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7684553-DE5B-4A8F-953A-8BD181AE6F85}"/>
                </a:ext>
              </a:extLst>
            </p:cNvPr>
            <p:cNvSpPr txBox="1"/>
            <p:nvPr/>
          </p:nvSpPr>
          <p:spPr>
            <a:xfrm>
              <a:off x="5901372" y="4997480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10,9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9D486B-3B93-4EFB-9585-BE0128252170}"/>
                </a:ext>
              </a:extLst>
            </p:cNvPr>
            <p:cNvSpPr txBox="1"/>
            <p:nvPr/>
          </p:nvSpPr>
          <p:spPr>
            <a:xfrm>
              <a:off x="5317681" y="4997480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B2179BD-D585-41FB-A8AA-EC3AF2B3B30A}"/>
                </a:ext>
              </a:extLst>
            </p:cNvPr>
            <p:cNvSpPr txBox="1"/>
            <p:nvPr/>
          </p:nvSpPr>
          <p:spPr>
            <a:xfrm>
              <a:off x="4756540" y="5336694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3,9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83A8D20-CCCA-4CB9-8042-18166D661B57}"/>
                </a:ext>
              </a:extLst>
            </p:cNvPr>
            <p:cNvSpPr txBox="1"/>
            <p:nvPr/>
          </p:nvSpPr>
          <p:spPr>
            <a:xfrm>
              <a:off x="6486048" y="5336694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10,6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5A88281-AE30-42B1-BA9C-CFCC083A2C95}"/>
                </a:ext>
              </a:extLst>
            </p:cNvPr>
            <p:cNvSpPr txBox="1"/>
            <p:nvPr/>
          </p:nvSpPr>
          <p:spPr>
            <a:xfrm>
              <a:off x="5871874" y="5336694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10,0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8AFD40C-2FDF-46B9-B944-0C508BB2F07B}"/>
                </a:ext>
              </a:extLst>
            </p:cNvPr>
            <p:cNvSpPr txBox="1"/>
            <p:nvPr/>
          </p:nvSpPr>
          <p:spPr>
            <a:xfrm>
              <a:off x="5288183" y="5336694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8,0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3897BBD-2B78-489F-99F8-EF18916AAA52}"/>
                </a:ext>
              </a:extLst>
            </p:cNvPr>
            <p:cNvSpPr txBox="1"/>
            <p:nvPr/>
          </p:nvSpPr>
          <p:spPr>
            <a:xfrm>
              <a:off x="4786040" y="5616912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4,7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9FC737E-CC3E-4BBE-82CD-09BEBD328238}"/>
                </a:ext>
              </a:extLst>
            </p:cNvPr>
            <p:cNvSpPr txBox="1"/>
            <p:nvPr/>
          </p:nvSpPr>
          <p:spPr>
            <a:xfrm>
              <a:off x="6515548" y="5616912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C865091-02EF-4687-8D2E-65778D44ECAD}"/>
                </a:ext>
              </a:extLst>
            </p:cNvPr>
            <p:cNvSpPr txBox="1"/>
            <p:nvPr/>
          </p:nvSpPr>
          <p:spPr>
            <a:xfrm>
              <a:off x="5901374" y="5616912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11,0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D24BC56-76E1-42F3-A638-31771262ECE0}"/>
                </a:ext>
              </a:extLst>
            </p:cNvPr>
            <p:cNvSpPr txBox="1"/>
            <p:nvPr/>
          </p:nvSpPr>
          <p:spPr>
            <a:xfrm>
              <a:off x="5317683" y="5616912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8,7</a:t>
              </a:r>
              <a:endParaRPr lang="en-US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8129E30-8B1F-4187-ADBF-088597DD43D2}"/>
                </a:ext>
              </a:extLst>
            </p:cNvPr>
            <p:cNvSpPr txBox="1"/>
            <p:nvPr/>
          </p:nvSpPr>
          <p:spPr>
            <a:xfrm>
              <a:off x="4771290" y="5941377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4,5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505730D-409F-429C-BD57-6065F0524F06}"/>
                </a:ext>
              </a:extLst>
            </p:cNvPr>
            <p:cNvSpPr txBox="1"/>
            <p:nvPr/>
          </p:nvSpPr>
          <p:spPr>
            <a:xfrm>
              <a:off x="6500798" y="5941377"/>
              <a:ext cx="598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11,0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20109D8-B92E-4041-AE00-090C91DF789E}"/>
                </a:ext>
              </a:extLst>
            </p:cNvPr>
            <p:cNvSpPr txBox="1"/>
            <p:nvPr/>
          </p:nvSpPr>
          <p:spPr>
            <a:xfrm>
              <a:off x="5886624" y="5941377"/>
              <a:ext cx="667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11,5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42F8983-0268-4EDA-92AD-2F5A0F331923}"/>
                </a:ext>
              </a:extLst>
            </p:cNvPr>
            <p:cNvSpPr txBox="1"/>
            <p:nvPr/>
          </p:nvSpPr>
          <p:spPr>
            <a:xfrm>
              <a:off x="5302933" y="5941377"/>
              <a:ext cx="50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8,7</a:t>
              </a:r>
              <a:endPara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tangle 207">
              <a:hlinkClick r:id="rId7" action="ppaction://hlinksldjump"/>
              <a:extLst>
                <a:ext uri="{FF2B5EF4-FFF2-40B4-BE49-F238E27FC236}">
                  <a16:creationId xmlns:a16="http://schemas.microsoft.com/office/drawing/2014/main" id="{1D4030F2-C69D-4D65-8957-1BF537472D2C}"/>
                </a:ext>
              </a:extLst>
            </p:cNvPr>
            <p:cNvSpPr/>
            <p:nvPr/>
          </p:nvSpPr>
          <p:spPr>
            <a:xfrm>
              <a:off x="4097827" y="658944"/>
              <a:ext cx="472409" cy="3477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331DBFA-2F9C-49D1-8C56-8D7F0C09E227}"/>
              </a:ext>
            </a:extLst>
          </p:cNvPr>
          <p:cNvSpPr/>
          <p:nvPr/>
        </p:nvSpPr>
        <p:spPr>
          <a:xfrm>
            <a:off x="100272" y="152559"/>
            <a:ext cx="3743867" cy="2484073"/>
          </a:xfrm>
          <a:prstGeom prst="borderCallout1">
            <a:avLst>
              <a:gd name="adj1" fmla="val 52789"/>
              <a:gd name="adj2" fmla="val 101167"/>
              <a:gd name="adj3" fmla="val 70712"/>
              <a:gd name="adj4" fmla="val 1340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Estes campos devem apresentar o resumo de mil pés e  has do orientador das fases contrato, canteiro e plantio (soma dos produtores que possuem informação). Essa variação deve demonstar somente o % de variação do plantio em comparação ao contrato.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Callout: Line 208">
            <a:extLst>
              <a:ext uri="{FF2B5EF4-FFF2-40B4-BE49-F238E27FC236}">
                <a16:creationId xmlns:a16="http://schemas.microsoft.com/office/drawing/2014/main" id="{37803D27-4D3D-49E2-8AC9-8923E03996BB}"/>
              </a:ext>
            </a:extLst>
          </p:cNvPr>
          <p:cNvSpPr/>
          <p:nvPr/>
        </p:nvSpPr>
        <p:spPr>
          <a:xfrm>
            <a:off x="8594893" y="152559"/>
            <a:ext cx="3565224" cy="1222026"/>
          </a:xfrm>
          <a:prstGeom prst="borderCallout1">
            <a:avLst>
              <a:gd name="adj1" fmla="val 100842"/>
              <a:gd name="adj2" fmla="val -1893"/>
              <a:gd name="adj3" fmla="val 204838"/>
              <a:gd name="adj4" fmla="val -225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 campo deve apresentar a média de folhas por pé da área, oriundo da fase capação.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7B5C35-51C9-48C8-8E16-F2F082097253}"/>
              </a:ext>
            </a:extLst>
          </p:cNvPr>
          <p:cNvSpPr txBox="1"/>
          <p:nvPr/>
        </p:nvSpPr>
        <p:spPr>
          <a:xfrm>
            <a:off x="7870247" y="3786881"/>
            <a:ext cx="651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002060"/>
                </a:solidFill>
              </a:rPr>
              <a:t>Nº Folhas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E38827-A22A-4BBD-9739-250361211479}"/>
              </a:ext>
            </a:extLst>
          </p:cNvPr>
          <p:cNvSpPr txBox="1"/>
          <p:nvPr/>
        </p:nvSpPr>
        <p:spPr>
          <a:xfrm>
            <a:off x="7921553" y="4157159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26,0</a:t>
            </a:r>
            <a:endParaRPr lang="en-US" sz="1400" b="1" dirty="0">
              <a:solidFill>
                <a:srgbClr val="C89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A1659E3-63D1-4BF8-8E8D-0586AD3A61A1}"/>
              </a:ext>
            </a:extLst>
          </p:cNvPr>
          <p:cNvSpPr txBox="1"/>
          <p:nvPr/>
        </p:nvSpPr>
        <p:spPr>
          <a:xfrm>
            <a:off x="7921553" y="4471454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24,7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9C198FE-7A92-4E38-8A0E-4FDCA4BD4812}"/>
              </a:ext>
            </a:extLst>
          </p:cNvPr>
          <p:cNvSpPr txBox="1"/>
          <p:nvPr/>
        </p:nvSpPr>
        <p:spPr>
          <a:xfrm>
            <a:off x="7921553" y="4795923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23,5</a:t>
            </a:r>
            <a:endParaRPr lang="en-US" sz="1400" b="1" dirty="0">
              <a:solidFill>
                <a:srgbClr val="C89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B0C8E80-E1B9-425A-88B7-DEBACF972C23}"/>
              </a:ext>
            </a:extLst>
          </p:cNvPr>
          <p:cNvSpPr txBox="1"/>
          <p:nvPr/>
        </p:nvSpPr>
        <p:spPr>
          <a:xfrm>
            <a:off x="7921553" y="5135137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19,8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6601616-D541-42D4-929C-53C13888B1E7}"/>
              </a:ext>
            </a:extLst>
          </p:cNvPr>
          <p:cNvSpPr txBox="1"/>
          <p:nvPr/>
        </p:nvSpPr>
        <p:spPr>
          <a:xfrm>
            <a:off x="7921553" y="5415355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24,6</a:t>
            </a:r>
            <a:endParaRPr lang="en-US" sz="1400" b="1" dirty="0">
              <a:solidFill>
                <a:srgbClr val="C89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71BBF61-E176-4CF3-ADFE-D2481C7F4CB7}"/>
              </a:ext>
            </a:extLst>
          </p:cNvPr>
          <p:cNvSpPr txBox="1"/>
          <p:nvPr/>
        </p:nvSpPr>
        <p:spPr>
          <a:xfrm>
            <a:off x="7921553" y="5739820"/>
            <a:ext cx="59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22,0</a:t>
            </a:r>
            <a:endParaRPr 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Callout: Line 216">
            <a:extLst>
              <a:ext uri="{FF2B5EF4-FFF2-40B4-BE49-F238E27FC236}">
                <a16:creationId xmlns:a16="http://schemas.microsoft.com/office/drawing/2014/main" id="{F2D96B38-5B55-49C5-A172-42EDEA4A45C9}"/>
              </a:ext>
            </a:extLst>
          </p:cNvPr>
          <p:cNvSpPr/>
          <p:nvPr/>
        </p:nvSpPr>
        <p:spPr>
          <a:xfrm>
            <a:off x="8638230" y="1685703"/>
            <a:ext cx="3478549" cy="1847638"/>
          </a:xfrm>
          <a:prstGeom prst="borderCallout1">
            <a:avLst>
              <a:gd name="adj1" fmla="val 48268"/>
              <a:gd name="adj2" fmla="val -1893"/>
              <a:gd name="adj3" fmla="val 73978"/>
              <a:gd name="adj4" fmla="val -275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Estes campos devem apresentar o número de produtores amostrados e o % deles no campo ao lado. Exemplo. Se o orientador possui 30 produtores a serem amostrados e já coletou dado de 12, isso representa 40% do total  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Callout: Line 217">
            <a:extLst>
              <a:ext uri="{FF2B5EF4-FFF2-40B4-BE49-F238E27FC236}">
                <a16:creationId xmlns:a16="http://schemas.microsoft.com/office/drawing/2014/main" id="{39B2DFF6-0D60-4574-99F8-C29CCCD9BB5F}"/>
              </a:ext>
            </a:extLst>
          </p:cNvPr>
          <p:cNvSpPr/>
          <p:nvPr/>
        </p:nvSpPr>
        <p:spPr>
          <a:xfrm>
            <a:off x="265472" y="3899002"/>
            <a:ext cx="3622380" cy="1675887"/>
          </a:xfrm>
          <a:prstGeom prst="borderCallout1">
            <a:avLst>
              <a:gd name="adj1" fmla="val 53228"/>
              <a:gd name="adj2" fmla="val 104507"/>
              <a:gd name="adj3" fmla="val 33674"/>
              <a:gd name="adj4" fmla="val 1484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Nestes campos, devem ser apresentados o peso médio de cada posição por segmento dos produtores amostrados que já possuem informação coletada.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Callout: Line 219">
            <a:extLst>
              <a:ext uri="{FF2B5EF4-FFF2-40B4-BE49-F238E27FC236}">
                <a16:creationId xmlns:a16="http://schemas.microsoft.com/office/drawing/2014/main" id="{7EE8897F-0359-4E35-886B-FC0DA8736C56}"/>
              </a:ext>
            </a:extLst>
          </p:cNvPr>
          <p:cNvSpPr/>
          <p:nvPr/>
        </p:nvSpPr>
        <p:spPr>
          <a:xfrm>
            <a:off x="9051942" y="3891612"/>
            <a:ext cx="3091063" cy="1486798"/>
          </a:xfrm>
          <a:prstGeom prst="borderCallout1">
            <a:avLst>
              <a:gd name="adj1" fmla="val 48268"/>
              <a:gd name="adj2" fmla="val -1893"/>
              <a:gd name="adj3" fmla="val 36090"/>
              <a:gd name="adj4" fmla="val -234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Estes campos devem apresentar o número médio de folhas por planta da fase capação por segmento.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FE9547-7E25-4909-A234-5140E6A723E4}"/>
              </a:ext>
            </a:extLst>
          </p:cNvPr>
          <p:cNvCxnSpPr>
            <a:cxnSpLocks/>
          </p:cNvCxnSpPr>
          <p:nvPr/>
        </p:nvCxnSpPr>
        <p:spPr>
          <a:xfrm flipH="1" flipV="1">
            <a:off x="6095314" y="3844334"/>
            <a:ext cx="20172" cy="21935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638264-7CEF-4B2A-A5E9-37B7DF1254F8}"/>
              </a:ext>
            </a:extLst>
          </p:cNvPr>
          <p:cNvCxnSpPr>
            <a:cxnSpLocks/>
          </p:cNvCxnSpPr>
          <p:nvPr/>
        </p:nvCxnSpPr>
        <p:spPr>
          <a:xfrm flipH="1" flipV="1">
            <a:off x="6652532" y="3887196"/>
            <a:ext cx="20172" cy="21935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C1A2A2E-847B-46BB-84B6-9A95B1DDDDA6}"/>
              </a:ext>
            </a:extLst>
          </p:cNvPr>
          <p:cNvCxnSpPr>
            <a:cxnSpLocks/>
          </p:cNvCxnSpPr>
          <p:nvPr/>
        </p:nvCxnSpPr>
        <p:spPr>
          <a:xfrm flipH="1" flipV="1">
            <a:off x="7266890" y="3858622"/>
            <a:ext cx="20172" cy="21935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D66194F-B0A6-4E0F-8214-0FEC84CF9E07}"/>
              </a:ext>
            </a:extLst>
          </p:cNvPr>
          <p:cNvCxnSpPr>
            <a:cxnSpLocks/>
          </p:cNvCxnSpPr>
          <p:nvPr/>
        </p:nvCxnSpPr>
        <p:spPr>
          <a:xfrm flipH="1" flipV="1">
            <a:off x="7852678" y="3872908"/>
            <a:ext cx="20172" cy="21935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59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5067663" y="355600"/>
            <a:ext cx="1016000" cy="325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3724659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3838303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ABEL JANKOVSKI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3540836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3835837" y="2838231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ADEMIR NAIDEK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3619023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3835837" y="6162347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ALEX ALBRECHT</a:t>
            </a:r>
            <a:endParaRPr lang="en-US" sz="1400" dirty="0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5837" y="328917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8303" y="1361440"/>
            <a:ext cx="411420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hlinkClick r:id="rId6" action="ppaction://hlinksldjump"/>
            <a:extLst>
              <a:ext uri="{FF2B5EF4-FFF2-40B4-BE49-F238E27FC236}">
                <a16:creationId xmlns:a16="http://schemas.microsoft.com/office/drawing/2014/main" id="{0EA1E746-A863-4009-AA97-EAA1DBA22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611" y="380987"/>
            <a:ext cx="434686" cy="504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30F6D3-FFC6-4AF0-BF15-EE2CEFA66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204">
            <a:off x="7499868" y="431844"/>
            <a:ext cx="1716328" cy="7353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AD031D-3366-4CBC-9315-68613EA56A57}"/>
              </a:ext>
            </a:extLst>
          </p:cNvPr>
          <p:cNvSpPr txBox="1"/>
          <p:nvPr/>
        </p:nvSpPr>
        <p:spPr>
          <a:xfrm>
            <a:off x="9176610" y="873759"/>
            <a:ext cx="286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para possibilitar a edição dos Produtores que servirão de amostra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ACB85F-F919-4D09-9BD6-C130C7C0D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5665" flipH="1">
            <a:off x="2474723" y="1579169"/>
            <a:ext cx="1414097" cy="598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8782B8-D23F-4D17-A997-564851E61989}"/>
              </a:ext>
            </a:extLst>
          </p:cNvPr>
          <p:cNvSpPr txBox="1"/>
          <p:nvPr/>
        </p:nvSpPr>
        <p:spPr>
          <a:xfrm>
            <a:off x="-342270" y="1847021"/>
            <a:ext cx="286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Produtores de amostra deverão aparecer em Negrito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6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1514884" y="314960"/>
            <a:ext cx="2731996" cy="579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PRODUTORES AMOSTRAIS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1014116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1127760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ABEL JANKOVSKI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830293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908480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1073268" y="2857500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ALEX ALBRECHT</a:t>
            </a:r>
            <a:endParaRPr lang="en-US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993F7-182D-430C-AD7D-CDBCFB3BA869}"/>
              </a:ext>
            </a:extLst>
          </p:cNvPr>
          <p:cNvSpPr/>
          <p:nvPr/>
        </p:nvSpPr>
        <p:spPr>
          <a:xfrm>
            <a:off x="1125294" y="2153920"/>
            <a:ext cx="194302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D8D90-CE47-4E51-BFBF-B10E1AF2CEFF}"/>
              </a:ext>
            </a:extLst>
          </p:cNvPr>
          <p:cNvSpPr/>
          <p:nvPr/>
        </p:nvSpPr>
        <p:spPr>
          <a:xfrm>
            <a:off x="871830" y="3388360"/>
            <a:ext cx="4559483" cy="299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1143885" y="214376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ADEMIR NAIDEK</a:t>
            </a:r>
            <a:endParaRPr lang="en-US" sz="1400" b="1" dirty="0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74D9D63E-861F-47EE-9770-B488933741BF}"/>
              </a:ext>
            </a:extLst>
          </p:cNvPr>
          <p:cNvSpPr/>
          <p:nvPr/>
        </p:nvSpPr>
        <p:spPr>
          <a:xfrm>
            <a:off x="1121101" y="335191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BC99-A831-4344-9BF7-30AB452A4BC7}"/>
              </a:ext>
            </a:extLst>
          </p:cNvPr>
          <p:cNvSpPr/>
          <p:nvPr/>
        </p:nvSpPr>
        <p:spPr>
          <a:xfrm>
            <a:off x="2552830" y="142421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0B85C-A33E-4653-979B-3130DD95F4F4}"/>
              </a:ext>
            </a:extLst>
          </p:cNvPr>
          <p:cNvSpPr/>
          <p:nvPr/>
        </p:nvSpPr>
        <p:spPr>
          <a:xfrm>
            <a:off x="2561261" y="204865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C8BA5-6BFA-42E1-94A5-0AD71426FA64}"/>
              </a:ext>
            </a:extLst>
          </p:cNvPr>
          <p:cNvSpPr/>
          <p:nvPr/>
        </p:nvSpPr>
        <p:spPr>
          <a:xfrm>
            <a:off x="2438322" y="2758151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B2527-90E7-4795-8E57-251FF54030F2}"/>
              </a:ext>
            </a:extLst>
          </p:cNvPr>
          <p:cNvSpPr/>
          <p:nvPr/>
        </p:nvSpPr>
        <p:spPr>
          <a:xfrm>
            <a:off x="3504992" y="1027033"/>
            <a:ext cx="1679751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62164-65B5-457B-8FF8-8A61673295F4}"/>
              </a:ext>
            </a:extLst>
          </p:cNvPr>
          <p:cNvSpPr txBox="1"/>
          <p:nvPr/>
        </p:nvSpPr>
        <p:spPr>
          <a:xfrm>
            <a:off x="3561893" y="1039866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SEGMENTO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A1736-79F1-4E10-B6B7-4F413867A352}"/>
              </a:ext>
            </a:extLst>
          </p:cNvPr>
          <p:cNvSpPr txBox="1"/>
          <p:nvPr/>
        </p:nvSpPr>
        <p:spPr>
          <a:xfrm>
            <a:off x="3900036" y="217039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S1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48F3A1-F6FE-4D4E-B3BD-7C3331F642A7}"/>
              </a:ext>
            </a:extLst>
          </p:cNvPr>
          <p:cNvSpPr txBox="1"/>
          <p:nvPr/>
        </p:nvSpPr>
        <p:spPr>
          <a:xfrm>
            <a:off x="3894325" y="15047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S3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C64FB-E1D1-4134-97FB-1494D12411C8}"/>
              </a:ext>
            </a:extLst>
          </p:cNvPr>
          <p:cNvSpPr txBox="1"/>
          <p:nvPr/>
        </p:nvSpPr>
        <p:spPr>
          <a:xfrm>
            <a:off x="3894132" y="283689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498B0-CBB2-43D3-B0C0-99C6DAA1F449}"/>
              </a:ext>
            </a:extLst>
          </p:cNvPr>
          <p:cNvSpPr txBox="1"/>
          <p:nvPr/>
        </p:nvSpPr>
        <p:spPr>
          <a:xfrm>
            <a:off x="1131170" y="3508047"/>
            <a:ext cx="387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Trazer a listagem somente dos produtores que servirão de amostra com sua devida segmentação ao lado.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464CED-9ADA-4650-8407-AE5ECB792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653">
            <a:off x="2596385" y="1001351"/>
            <a:ext cx="3687410" cy="7353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524D03-908E-4589-A402-576D3AE57216}"/>
              </a:ext>
            </a:extLst>
          </p:cNvPr>
          <p:cNvSpPr txBox="1"/>
          <p:nvPr/>
        </p:nvSpPr>
        <p:spPr>
          <a:xfrm>
            <a:off x="6401945" y="508264"/>
            <a:ext cx="455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Ao clicar em qualquer produtor amostral, deve abrir um pop-up com uma pergunta: “Você gostaria de substituir este Produtor Amostral?”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16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1514884" y="314960"/>
            <a:ext cx="2731996" cy="579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PRODUTORES AMOSTRAIS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1014116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1127760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ABEL JANKOVSKI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830293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908480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1073268" y="2857500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ALEX ALBRECHT</a:t>
            </a:r>
            <a:endParaRPr lang="en-US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993F7-182D-430C-AD7D-CDBCFB3BA869}"/>
              </a:ext>
            </a:extLst>
          </p:cNvPr>
          <p:cNvSpPr/>
          <p:nvPr/>
        </p:nvSpPr>
        <p:spPr>
          <a:xfrm>
            <a:off x="1125294" y="2153920"/>
            <a:ext cx="194302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D8D90-CE47-4E51-BFBF-B10E1AF2CEFF}"/>
              </a:ext>
            </a:extLst>
          </p:cNvPr>
          <p:cNvSpPr/>
          <p:nvPr/>
        </p:nvSpPr>
        <p:spPr>
          <a:xfrm>
            <a:off x="871830" y="3388360"/>
            <a:ext cx="4559483" cy="2992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1143885" y="214376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ADEMIR NAIDEK</a:t>
            </a:r>
            <a:endParaRPr lang="en-US" sz="1400" b="1" dirty="0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74D9D63E-861F-47EE-9770-B488933741BF}"/>
              </a:ext>
            </a:extLst>
          </p:cNvPr>
          <p:cNvSpPr/>
          <p:nvPr/>
        </p:nvSpPr>
        <p:spPr>
          <a:xfrm>
            <a:off x="1121101" y="335191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BC99-A831-4344-9BF7-30AB452A4BC7}"/>
              </a:ext>
            </a:extLst>
          </p:cNvPr>
          <p:cNvSpPr/>
          <p:nvPr/>
        </p:nvSpPr>
        <p:spPr>
          <a:xfrm>
            <a:off x="2552830" y="142421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0B85C-A33E-4653-979B-3130DD95F4F4}"/>
              </a:ext>
            </a:extLst>
          </p:cNvPr>
          <p:cNvSpPr/>
          <p:nvPr/>
        </p:nvSpPr>
        <p:spPr>
          <a:xfrm>
            <a:off x="2561261" y="2048654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C8BA5-6BFA-42E1-94A5-0AD71426FA64}"/>
              </a:ext>
            </a:extLst>
          </p:cNvPr>
          <p:cNvSpPr/>
          <p:nvPr/>
        </p:nvSpPr>
        <p:spPr>
          <a:xfrm>
            <a:off x="2438322" y="2758151"/>
            <a:ext cx="2746421" cy="465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B2527-90E7-4795-8E57-251FF54030F2}"/>
              </a:ext>
            </a:extLst>
          </p:cNvPr>
          <p:cNvSpPr/>
          <p:nvPr/>
        </p:nvSpPr>
        <p:spPr>
          <a:xfrm>
            <a:off x="3504992" y="1027033"/>
            <a:ext cx="1679751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62164-65B5-457B-8FF8-8A61673295F4}"/>
              </a:ext>
            </a:extLst>
          </p:cNvPr>
          <p:cNvSpPr txBox="1"/>
          <p:nvPr/>
        </p:nvSpPr>
        <p:spPr>
          <a:xfrm>
            <a:off x="3561893" y="1039866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SEGMENTO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2A1736-79F1-4E10-B6B7-4F413867A352}"/>
              </a:ext>
            </a:extLst>
          </p:cNvPr>
          <p:cNvSpPr txBox="1"/>
          <p:nvPr/>
        </p:nvSpPr>
        <p:spPr>
          <a:xfrm>
            <a:off x="3900036" y="2170395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S1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48F3A1-F6FE-4D4E-B3BD-7C3331F642A7}"/>
              </a:ext>
            </a:extLst>
          </p:cNvPr>
          <p:cNvSpPr txBox="1"/>
          <p:nvPr/>
        </p:nvSpPr>
        <p:spPr>
          <a:xfrm>
            <a:off x="3894325" y="15047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S3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C64FB-E1D1-4134-97FB-1494D12411C8}"/>
              </a:ext>
            </a:extLst>
          </p:cNvPr>
          <p:cNvSpPr txBox="1"/>
          <p:nvPr/>
        </p:nvSpPr>
        <p:spPr>
          <a:xfrm>
            <a:off x="3894132" y="283689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S2</a:t>
            </a: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3D9A13-C6EE-4C54-B8FB-3215F03CE5F4}"/>
              </a:ext>
            </a:extLst>
          </p:cNvPr>
          <p:cNvSpPr/>
          <p:nvPr/>
        </p:nvSpPr>
        <p:spPr>
          <a:xfrm>
            <a:off x="976922" y="1977438"/>
            <a:ext cx="4090135" cy="1525003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A0A75-27CA-45EF-BFD7-864C0D70373B}"/>
              </a:ext>
            </a:extLst>
          </p:cNvPr>
          <p:cNvSpPr txBox="1"/>
          <p:nvPr/>
        </p:nvSpPr>
        <p:spPr>
          <a:xfrm>
            <a:off x="744726" y="2101845"/>
            <a:ext cx="45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Você gostaria de substituir este Produtor Amostral?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E3DDB43C-A4C0-430C-9C14-241807B97C15}"/>
              </a:ext>
            </a:extLst>
          </p:cNvPr>
          <p:cNvSpPr/>
          <p:nvPr/>
        </p:nvSpPr>
        <p:spPr>
          <a:xfrm>
            <a:off x="1381236" y="2818235"/>
            <a:ext cx="1168401" cy="487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SIM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41091AFE-2D9F-495A-9E37-0BF0EDBC0105}"/>
              </a:ext>
            </a:extLst>
          </p:cNvPr>
          <p:cNvSpPr/>
          <p:nvPr/>
        </p:nvSpPr>
        <p:spPr>
          <a:xfrm>
            <a:off x="3430553" y="2818235"/>
            <a:ext cx="1168401" cy="4876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NÃO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A874E-619D-43F4-8437-B9141186979B}"/>
              </a:ext>
            </a:extLst>
          </p:cNvPr>
          <p:cNvSpPr txBox="1"/>
          <p:nvPr/>
        </p:nvSpPr>
        <p:spPr>
          <a:xfrm>
            <a:off x="228540" y="3877454"/>
            <a:ext cx="5304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Se o Orientar informar “Sim”, deve abrir a tela com os produtores disponíveis, do mesmo segmento do produtor selecionado e que ainda não estão selecionados/escolhidos. E assim o Orientador seleciona qual será o novo produtor amostral. Estamos verificando com o time de Estatística, quantas alterações serão permitidas, sem que as amostras sejam descaracterizadas. </a:t>
            </a:r>
          </a:p>
          <a:p>
            <a:pPr algn="ctr"/>
            <a:r>
              <a:rPr lang="pt-BR" dirty="0">
                <a:solidFill>
                  <a:srgbClr val="002060"/>
                </a:solidFill>
              </a:rPr>
              <a:t>Se pressionar “Não”, volta para tela anterior.</a:t>
            </a:r>
          </a:p>
          <a:p>
            <a:pPr algn="ctr"/>
            <a:r>
              <a:rPr lang="pt-BR" dirty="0">
                <a:solidFill>
                  <a:srgbClr val="002060"/>
                </a:solidFill>
              </a:rPr>
              <a:t>Exemplo – próximo slide.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B2BCD9-E0BA-4A8D-92C5-7ED50F4F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59" y="0"/>
            <a:ext cx="445384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DD370-566D-4E82-87A6-05FC70340704}"/>
              </a:ext>
            </a:extLst>
          </p:cNvPr>
          <p:cNvSpPr/>
          <p:nvPr/>
        </p:nvSpPr>
        <p:spPr>
          <a:xfrm>
            <a:off x="5067663" y="355600"/>
            <a:ext cx="1016000" cy="325120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DD39-7824-4F21-9CF3-81DB407166A2}"/>
              </a:ext>
            </a:extLst>
          </p:cNvPr>
          <p:cNvSpPr/>
          <p:nvPr/>
        </p:nvSpPr>
        <p:spPr>
          <a:xfrm>
            <a:off x="3724659" y="1473200"/>
            <a:ext cx="1922124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C49B-026A-4A1A-A400-04D499EA8D70}"/>
              </a:ext>
            </a:extLst>
          </p:cNvPr>
          <p:cNvSpPr txBox="1"/>
          <p:nvPr/>
        </p:nvSpPr>
        <p:spPr>
          <a:xfrm>
            <a:off x="3838303" y="1521023"/>
            <a:ext cx="1425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ABEL JANKOVSKI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BFBDA-63EF-46A6-B0F9-406BB4DF3B3A}"/>
              </a:ext>
            </a:extLst>
          </p:cNvPr>
          <p:cNvSpPr/>
          <p:nvPr/>
        </p:nvSpPr>
        <p:spPr>
          <a:xfrm>
            <a:off x="3540836" y="2697480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A10A7-8B12-4346-97A8-F60B317B7EA1}"/>
              </a:ext>
            </a:extLst>
          </p:cNvPr>
          <p:cNvSpPr txBox="1"/>
          <p:nvPr/>
        </p:nvSpPr>
        <p:spPr>
          <a:xfrm>
            <a:off x="3835837" y="2838231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ADEMIR NAIDEK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94271-8069-4FA2-A8E0-85AB7040A51C}"/>
              </a:ext>
            </a:extLst>
          </p:cNvPr>
          <p:cNvSpPr/>
          <p:nvPr/>
        </p:nvSpPr>
        <p:spPr>
          <a:xfrm>
            <a:off x="3619023" y="6128276"/>
            <a:ext cx="1851004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0E8CE-14A6-4AC5-9604-449F011DF5A9}"/>
              </a:ext>
            </a:extLst>
          </p:cNvPr>
          <p:cNvSpPr txBox="1"/>
          <p:nvPr/>
        </p:nvSpPr>
        <p:spPr>
          <a:xfrm>
            <a:off x="3835837" y="6162347"/>
            <a:ext cx="13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ALEX ALBRECHT</a:t>
            </a:r>
            <a:endParaRPr lang="en-US" sz="1400" dirty="0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5837" y="328917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3831850" y="1398325"/>
            <a:ext cx="411420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791F74-844F-45F8-9FD5-910CBCFBC63C}"/>
              </a:ext>
            </a:extLst>
          </p:cNvPr>
          <p:cNvSpPr/>
          <p:nvPr/>
        </p:nvSpPr>
        <p:spPr>
          <a:xfrm>
            <a:off x="6334539" y="1007165"/>
            <a:ext cx="1828800" cy="572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C7E1BE-68D7-4B93-B854-D853C38CF244}"/>
              </a:ext>
            </a:extLst>
          </p:cNvPr>
          <p:cNvSpPr/>
          <p:nvPr/>
        </p:nvSpPr>
        <p:spPr>
          <a:xfrm>
            <a:off x="4383089" y="377023"/>
            <a:ext cx="3569420" cy="504246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Escolha um produtor substituto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B1048-4778-4229-B240-D8A82CFF4ECC}"/>
              </a:ext>
            </a:extLst>
          </p:cNvPr>
          <p:cNvSpPr txBox="1"/>
          <p:nvPr/>
        </p:nvSpPr>
        <p:spPr>
          <a:xfrm>
            <a:off x="400050" y="1828801"/>
            <a:ext cx="2757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O orientador deverá escolher um produtor amostral para substituir o existente. Ao selecionar o produtor, deverá retornar para a tela de lista de amostrais.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5DD12-1018-4028-9798-F95898462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4" y="1005777"/>
            <a:ext cx="4314825" cy="614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2296999" cy="323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 (Kg)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830636" y="3893055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ESTIMATIVA TERCEIROS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Por Conta: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Concorrência: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8" name="Picture 17">
            <a:hlinkClick r:id="rId9" action="ppaction://hlinksldjump"/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820" y="6200949"/>
            <a:ext cx="3612662" cy="441029"/>
          </a:xfrm>
          <a:prstGeom prst="rect">
            <a:avLst/>
          </a:prstGeom>
        </p:spPr>
      </p:pic>
      <p:sp>
        <p:nvSpPr>
          <p:cNvPr id="85" name="Rectangle 84">
            <a:hlinkClick r:id="rId11" action="ppaction://hlinksldjump"/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094" y="574080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PESAGEM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89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2.200</a:t>
              </a:r>
              <a:endParaRPr lang="en-US" sz="105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25</a:t>
            </a:r>
            <a:endParaRPr lang="en-US" sz="1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30</a:t>
            </a:r>
            <a:endParaRPr lang="en-US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25</a:t>
            </a:r>
            <a:endParaRPr lang="en-US" sz="1400" b="1" dirty="0"/>
          </a:p>
        </p:txBody>
      </p:sp>
      <p:pic>
        <p:nvPicPr>
          <p:cNvPr id="25" name="Picture 24">
            <a:hlinkClick r:id="rId12" action="ppaction://hlinksldjump"/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9652" y="422502"/>
            <a:ext cx="426885" cy="5247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CC8F6-F0AE-4740-A2C0-2147F53375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5614" y="525952"/>
            <a:ext cx="328451" cy="3160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0311FCE-D5EE-4A96-82C9-83194C74570E}"/>
              </a:ext>
            </a:extLst>
          </p:cNvPr>
          <p:cNvSpPr txBox="1"/>
          <p:nvPr/>
        </p:nvSpPr>
        <p:spPr>
          <a:xfrm>
            <a:off x="5160099" y="4678634"/>
            <a:ext cx="2120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Se o Produtor for de Amostragem, deve habilitar o botão PESAGEM. Caso contrário, o botão fica bloqueado e  em cor mais fraca.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C4C84C8-BCDF-439D-BDE0-87A252B4CE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69646" y="5562076"/>
            <a:ext cx="828747" cy="350999"/>
          </a:xfrm>
          <a:prstGeom prst="rect">
            <a:avLst/>
          </a:prstGeom>
        </p:spPr>
      </p:pic>
      <p:sp>
        <p:nvSpPr>
          <p:cNvPr id="52" name="Callout: Bent Line 51">
            <a:extLst>
              <a:ext uri="{FF2B5EF4-FFF2-40B4-BE49-F238E27FC236}">
                <a16:creationId xmlns:a16="http://schemas.microsoft.com/office/drawing/2014/main" id="{71969B6A-5527-4DA1-B297-AE8515BFCB78}"/>
              </a:ext>
            </a:extLst>
          </p:cNvPr>
          <p:cNvSpPr/>
          <p:nvPr/>
        </p:nvSpPr>
        <p:spPr>
          <a:xfrm>
            <a:off x="5701349" y="841846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39390"/>
              <a:gd name="adj4" fmla="val -28693"/>
              <a:gd name="adj5" fmla="val -3311"/>
              <a:gd name="adj6" fmla="val -790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Trazer a segmentação do Produtor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73CFB023-F525-41AD-A10F-74A6B43B8B2F}"/>
              </a:ext>
            </a:extLst>
          </p:cNvPr>
          <p:cNvSpPr/>
          <p:nvPr/>
        </p:nvSpPr>
        <p:spPr>
          <a:xfrm>
            <a:off x="8911118" y="866975"/>
            <a:ext cx="3156325" cy="1392145"/>
          </a:xfrm>
          <a:prstGeom prst="borderCallout2">
            <a:avLst>
              <a:gd name="adj1" fmla="val 53032"/>
              <a:gd name="adj2" fmla="val -119"/>
              <a:gd name="adj3" fmla="val 105491"/>
              <a:gd name="adj4" fmla="val -50925"/>
              <a:gd name="adj5" fmla="val 286240"/>
              <a:gd name="adj6" fmla="val -181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AE5E7D-27D5-4464-B0EC-CBCF784D5DF2}"/>
              </a:ext>
            </a:extLst>
          </p:cNvPr>
          <p:cNvSpPr txBox="1"/>
          <p:nvPr/>
        </p:nvSpPr>
        <p:spPr>
          <a:xfrm>
            <a:off x="9028739" y="1011152"/>
            <a:ext cx="3077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Dados deverão vir preenchidos da fase Plantio. Caso o produtor não plantou por conta, nem para concorrência, não deve trazer nenhum dado. Mas nos dois casos, deixar o campo editável.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3BB082-FE30-4140-9C06-717379B5BE24}"/>
              </a:ext>
            </a:extLst>
          </p:cNvPr>
          <p:cNvCxnSpPr>
            <a:cxnSpLocks/>
          </p:cNvCxnSpPr>
          <p:nvPr/>
        </p:nvCxnSpPr>
        <p:spPr>
          <a:xfrm flipH="1">
            <a:off x="3280590" y="2345679"/>
            <a:ext cx="4000475" cy="3070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254C92BA-06D5-4635-9C21-262DE4CA42A9}"/>
              </a:ext>
            </a:extLst>
          </p:cNvPr>
          <p:cNvSpPr/>
          <p:nvPr/>
        </p:nvSpPr>
        <p:spPr>
          <a:xfrm>
            <a:off x="5328638" y="1684804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241762"/>
              <a:gd name="adj4" fmla="val -27334"/>
              <a:gd name="adj5" fmla="val 319574"/>
              <a:gd name="adj6" fmla="val -749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Estimativa baseada nos amostrais e na metodologia adotada.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Callout: Bent Line 56">
            <a:extLst>
              <a:ext uri="{FF2B5EF4-FFF2-40B4-BE49-F238E27FC236}">
                <a16:creationId xmlns:a16="http://schemas.microsoft.com/office/drawing/2014/main" id="{62699DF2-F548-4724-9780-F6BB388E588D}"/>
              </a:ext>
            </a:extLst>
          </p:cNvPr>
          <p:cNvSpPr/>
          <p:nvPr/>
        </p:nvSpPr>
        <p:spPr>
          <a:xfrm>
            <a:off x="5785441" y="-1112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39390"/>
              <a:gd name="adj4" fmla="val -28693"/>
              <a:gd name="adj5" fmla="val 83096"/>
              <a:gd name="adj6" fmla="val -477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Ícone calculadora. Deve abrir uma calculadora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4575D7-6B7C-4129-87D9-D8ACF4D56841}"/>
              </a:ext>
            </a:extLst>
          </p:cNvPr>
          <p:cNvSpPr/>
          <p:nvPr/>
        </p:nvSpPr>
        <p:spPr>
          <a:xfrm>
            <a:off x="3373379" y="618249"/>
            <a:ext cx="399019" cy="30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6B771805-9D0C-4BB3-AE82-88408940F7F1}"/>
              </a:ext>
            </a:extLst>
          </p:cNvPr>
          <p:cNvSpPr/>
          <p:nvPr/>
        </p:nvSpPr>
        <p:spPr>
          <a:xfrm>
            <a:off x="5641812" y="3781917"/>
            <a:ext cx="2489955" cy="744703"/>
          </a:xfrm>
          <a:prstGeom prst="borderCallout2">
            <a:avLst>
              <a:gd name="adj1" fmla="val 53032"/>
              <a:gd name="adj2" fmla="val -119"/>
              <a:gd name="adj3" fmla="val -84391"/>
              <a:gd name="adj4" fmla="val -117421"/>
              <a:gd name="adj5" fmla="val -167738"/>
              <a:gd name="adj6" fmla="val -1478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Esse dado de produtividade/ha deverá ser carregado da base de dados.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Callout: Bent Line 71">
            <a:extLst>
              <a:ext uri="{FF2B5EF4-FFF2-40B4-BE49-F238E27FC236}">
                <a16:creationId xmlns:a16="http://schemas.microsoft.com/office/drawing/2014/main" id="{63375A40-5705-43A6-AE81-5E574DB2A533}"/>
              </a:ext>
            </a:extLst>
          </p:cNvPr>
          <p:cNvSpPr/>
          <p:nvPr/>
        </p:nvSpPr>
        <p:spPr>
          <a:xfrm>
            <a:off x="6726251" y="2819719"/>
            <a:ext cx="3875074" cy="942433"/>
          </a:xfrm>
          <a:prstGeom prst="borderCallout2">
            <a:avLst>
              <a:gd name="adj1" fmla="val 53032"/>
              <a:gd name="adj2" fmla="val -119"/>
              <a:gd name="adj3" fmla="val 145"/>
              <a:gd name="adj4" fmla="val -108677"/>
              <a:gd name="adj5" fmla="val -64204"/>
              <a:gd name="adj6" fmla="val -1170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Esse dado é o resultado da divisão do campo “Estimativa Contrato Kg” pelo campo “Has Registrados” do banco de dados ou da fase plantio/canteiro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8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5DD12-1018-4028-9798-F95898462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8649" y="654318"/>
            <a:ext cx="686498" cy="307748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2296999" cy="323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 (Kg)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830636" y="3893055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2"/>
                </a:solidFill>
              </a:rPr>
              <a:t>ESTIMATIVA TERCEIROS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Por Conta: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Concorrência: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PESAGEM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4B572-3298-4465-8829-3EC5F3C71BBC}"/>
              </a:ext>
            </a:extLst>
          </p:cNvPr>
          <p:cNvSpPr/>
          <p:nvPr/>
        </p:nvSpPr>
        <p:spPr>
          <a:xfrm>
            <a:off x="365637" y="2700104"/>
            <a:ext cx="4356435" cy="4281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6A3885-1E1F-40CC-BC7E-34A12CE3B977}"/>
              </a:ext>
            </a:extLst>
          </p:cNvPr>
          <p:cNvGrpSpPr/>
          <p:nvPr/>
        </p:nvGrpSpPr>
        <p:grpSpPr>
          <a:xfrm>
            <a:off x="77060" y="2625754"/>
            <a:ext cx="4740442" cy="4181405"/>
            <a:chOff x="7327001" y="2452274"/>
            <a:chExt cx="4740442" cy="431352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BE5BE7-4BC5-4783-A35B-67DF74AEC5C0}"/>
                </a:ext>
              </a:extLst>
            </p:cNvPr>
            <p:cNvSpPr/>
            <p:nvPr/>
          </p:nvSpPr>
          <p:spPr>
            <a:xfrm>
              <a:off x="9473892" y="4163047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quals 60">
              <a:extLst>
                <a:ext uri="{FF2B5EF4-FFF2-40B4-BE49-F238E27FC236}">
                  <a16:creationId xmlns:a16="http://schemas.microsoft.com/office/drawing/2014/main" id="{BA66A7B0-8EDC-4AAA-91D6-D135E9B097F3}"/>
                </a:ext>
              </a:extLst>
            </p:cNvPr>
            <p:cNvSpPr/>
            <p:nvPr/>
          </p:nvSpPr>
          <p:spPr>
            <a:xfrm>
              <a:off x="10401285" y="4330487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Equals 75">
              <a:extLst>
                <a:ext uri="{FF2B5EF4-FFF2-40B4-BE49-F238E27FC236}">
                  <a16:creationId xmlns:a16="http://schemas.microsoft.com/office/drawing/2014/main" id="{DDC47CC7-9EA8-4474-B4E9-58662DA2F638}"/>
                </a:ext>
              </a:extLst>
            </p:cNvPr>
            <p:cNvSpPr/>
            <p:nvPr/>
          </p:nvSpPr>
          <p:spPr>
            <a:xfrm>
              <a:off x="10400592" y="4776647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Equals 88">
              <a:extLst>
                <a:ext uri="{FF2B5EF4-FFF2-40B4-BE49-F238E27FC236}">
                  <a16:creationId xmlns:a16="http://schemas.microsoft.com/office/drawing/2014/main" id="{9E26243D-F1B9-46D7-9CFA-4E22EC3D6A69}"/>
                </a:ext>
              </a:extLst>
            </p:cNvPr>
            <p:cNvSpPr/>
            <p:nvPr/>
          </p:nvSpPr>
          <p:spPr>
            <a:xfrm>
              <a:off x="10400592" y="5218975"/>
              <a:ext cx="598927" cy="500063"/>
            </a:xfrm>
            <a:prstGeom prst="mathEqual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F901374-A71A-4217-B581-D6D371738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93791" y="5979830"/>
              <a:ext cx="3612662" cy="521521"/>
            </a:xfrm>
            <a:prstGeom prst="rect">
              <a:avLst/>
            </a:prstGeom>
          </p:spPr>
        </p:pic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382AF572-2BA1-4930-B272-E8255542C3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568226"/>
                </p:ext>
              </p:extLst>
            </p:nvPr>
          </p:nvGraphicFramePr>
          <p:xfrm>
            <a:off x="7523661" y="3549623"/>
            <a:ext cx="4352925" cy="3144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Bitmap Image" r:id="rId11" imgW="4352760" imgH="2419200" progId="Paint.Picture">
                    <p:embed/>
                  </p:oleObj>
                </mc:Choice>
                <mc:Fallback>
                  <p:oleObj name="Bitmap Image" r:id="rId11" imgW="4352760" imgH="2419200" progId="Paint.Picture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E13647B4-D04A-4CCB-B79C-20857CB9C8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523661" y="3549623"/>
                          <a:ext cx="4352925" cy="3144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7DF5A8-B561-44C8-89DF-811A8F096527}"/>
                </a:ext>
              </a:extLst>
            </p:cNvPr>
            <p:cNvSpPr/>
            <p:nvPr/>
          </p:nvSpPr>
          <p:spPr>
            <a:xfrm>
              <a:off x="7826300" y="4162876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X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F53247-BA87-4848-B8BE-734EA0E4CDFF}"/>
                </a:ext>
              </a:extLst>
            </p:cNvPr>
            <p:cNvSpPr/>
            <p:nvPr/>
          </p:nvSpPr>
          <p:spPr>
            <a:xfrm>
              <a:off x="8498734" y="4162876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1A5385-BFCB-406A-AB26-E9806D925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956" y="429782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AB70BE-CF52-4ECB-990E-59A5B7E53E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0395" y="441757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040860-404C-41DA-A1F4-49670C39BCA0}"/>
                </a:ext>
              </a:extLst>
            </p:cNvPr>
            <p:cNvSpPr/>
            <p:nvPr/>
          </p:nvSpPr>
          <p:spPr>
            <a:xfrm>
              <a:off x="10864984" y="4162876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CB1F6D-61B0-4FBA-A64A-BF1CEE06CC72}"/>
                </a:ext>
              </a:extLst>
            </p:cNvPr>
            <p:cNvSpPr/>
            <p:nvPr/>
          </p:nvSpPr>
          <p:spPr>
            <a:xfrm>
              <a:off x="7825607" y="4609036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2CCAE4-58FB-45E9-B75F-83B61420E150}"/>
                </a:ext>
              </a:extLst>
            </p:cNvPr>
            <p:cNvSpPr/>
            <p:nvPr/>
          </p:nvSpPr>
          <p:spPr>
            <a:xfrm>
              <a:off x="8498041" y="4609036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E841A2-C14A-4900-9E73-EB0550F76A83}"/>
                </a:ext>
              </a:extLst>
            </p:cNvPr>
            <p:cNvSpPr/>
            <p:nvPr/>
          </p:nvSpPr>
          <p:spPr>
            <a:xfrm>
              <a:off x="9473199" y="4609207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BA2B12-59BE-4AC4-84D7-6E29807562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474398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F9267E-5F14-4700-BB2A-5052E73604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486373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2F2E20-F551-474D-A336-DEB4AB794007}"/>
                </a:ext>
              </a:extLst>
            </p:cNvPr>
            <p:cNvSpPr/>
            <p:nvPr/>
          </p:nvSpPr>
          <p:spPr>
            <a:xfrm>
              <a:off x="10864291" y="4609036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A6D2C8-CDD2-4BB2-AE2A-D99302ED24B7}"/>
                </a:ext>
              </a:extLst>
            </p:cNvPr>
            <p:cNvSpPr/>
            <p:nvPr/>
          </p:nvSpPr>
          <p:spPr>
            <a:xfrm>
              <a:off x="7825607" y="5051364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AC9C2A-1773-465E-8C06-E7A4C568AE49}"/>
                </a:ext>
              </a:extLst>
            </p:cNvPr>
            <p:cNvSpPr/>
            <p:nvPr/>
          </p:nvSpPr>
          <p:spPr>
            <a:xfrm>
              <a:off x="8498041" y="5051364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2019F0-465A-4B84-A8C4-C54F03F913F5}"/>
                </a:ext>
              </a:extLst>
            </p:cNvPr>
            <p:cNvSpPr/>
            <p:nvPr/>
          </p:nvSpPr>
          <p:spPr>
            <a:xfrm>
              <a:off x="9473199" y="5051535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E3F4E4-3111-4879-BE2A-E5E1C1159A8F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5186317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0B95E2D-7DDC-4E29-9CF3-623F8217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5306059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B8BBAC-39E0-4422-BF2B-83654F74EE53}"/>
                </a:ext>
              </a:extLst>
            </p:cNvPr>
            <p:cNvSpPr/>
            <p:nvPr/>
          </p:nvSpPr>
          <p:spPr>
            <a:xfrm>
              <a:off x="10864291" y="5051364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F5EE99E-A97F-418A-8F6B-1F0C7D477852}"/>
                </a:ext>
              </a:extLst>
            </p:cNvPr>
            <p:cNvSpPr/>
            <p:nvPr/>
          </p:nvSpPr>
          <p:spPr>
            <a:xfrm>
              <a:off x="7825607" y="5491078"/>
              <a:ext cx="398817" cy="33719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T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E80BE3F-96B1-4905-B4B0-BEA9A9CF6595}"/>
                </a:ext>
              </a:extLst>
            </p:cNvPr>
            <p:cNvSpPr/>
            <p:nvPr/>
          </p:nvSpPr>
          <p:spPr>
            <a:xfrm>
              <a:off x="8498041" y="5491078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AF1475-BD90-4F3C-9E99-5A933018EA58}"/>
                </a:ext>
              </a:extLst>
            </p:cNvPr>
            <p:cNvSpPr/>
            <p:nvPr/>
          </p:nvSpPr>
          <p:spPr>
            <a:xfrm>
              <a:off x="9473199" y="5491249"/>
              <a:ext cx="682897" cy="337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0860DBC-4690-43EE-ADCF-6C7FB0BBD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263" y="5626031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AEBE0B0-2F14-4CC8-A389-89DB2CA42F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702" y="5745773"/>
              <a:ext cx="257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316AF9-5437-424E-A77C-7988D574D84B}"/>
                </a:ext>
              </a:extLst>
            </p:cNvPr>
            <p:cNvSpPr/>
            <p:nvPr/>
          </p:nvSpPr>
          <p:spPr>
            <a:xfrm>
              <a:off x="10864291" y="5491078"/>
              <a:ext cx="682897" cy="3370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0D73F4-88CC-47F4-8F6A-6A7A0989868D}"/>
                </a:ext>
              </a:extLst>
            </p:cNvPr>
            <p:cNvSpPr txBox="1"/>
            <p:nvPr/>
          </p:nvSpPr>
          <p:spPr>
            <a:xfrm>
              <a:off x="8423836" y="3637407"/>
              <a:ext cx="900655" cy="53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Total Peso (g)</a:t>
              </a:r>
              <a:endParaRPr 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2DD500-719E-4F9A-91CC-DDC93710D202}"/>
                </a:ext>
              </a:extLst>
            </p:cNvPr>
            <p:cNvSpPr txBox="1"/>
            <p:nvPr/>
          </p:nvSpPr>
          <p:spPr>
            <a:xfrm>
              <a:off x="9157509" y="3754013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Nº Folhas</a:t>
              </a:r>
              <a:endParaRPr lang="en-US" sz="1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DC4947A-D331-43E3-B990-9C6EE9CC9879}"/>
                </a:ext>
              </a:extLst>
            </p:cNvPr>
            <p:cNvSpPr/>
            <p:nvPr/>
          </p:nvSpPr>
          <p:spPr>
            <a:xfrm>
              <a:off x="7789754" y="3299710"/>
              <a:ext cx="3869871" cy="308242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PESAGEM FOLHAS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731C839-C6D9-44ED-891C-38AAC898D86A}"/>
                </a:ext>
              </a:extLst>
            </p:cNvPr>
            <p:cNvSpPr/>
            <p:nvPr/>
          </p:nvSpPr>
          <p:spPr>
            <a:xfrm>
              <a:off x="7327001" y="2452274"/>
              <a:ext cx="4740442" cy="43135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013E89-18A3-45D3-89A9-1054D3A00949}"/>
                </a:ext>
              </a:extLst>
            </p:cNvPr>
            <p:cNvSpPr txBox="1"/>
            <p:nvPr/>
          </p:nvSpPr>
          <p:spPr>
            <a:xfrm>
              <a:off x="10534828" y="3741241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Média (g)</a:t>
              </a:r>
              <a:endParaRPr lang="en-US" sz="1400" dirty="0"/>
            </a:p>
          </p:txBody>
        </p:sp>
      </p:grpSp>
      <p:pic>
        <p:nvPicPr>
          <p:cNvPr id="129" name="Picture 128">
            <a:hlinkClick r:id="rId13" action="ppaction://hlinksldjump"/>
            <a:extLst>
              <a:ext uri="{FF2B5EF4-FFF2-40B4-BE49-F238E27FC236}">
                <a16:creationId xmlns:a16="http://schemas.microsoft.com/office/drawing/2014/main" id="{F382EB76-B6AD-44E5-ADE7-EC97CB0505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37" y="6101702"/>
            <a:ext cx="3612662" cy="52152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059751BF-BAF0-43DE-ABE9-28CB2DC3FFE5}"/>
              </a:ext>
            </a:extLst>
          </p:cNvPr>
          <p:cNvSpPr/>
          <p:nvPr/>
        </p:nvSpPr>
        <p:spPr>
          <a:xfrm>
            <a:off x="2210798" y="4257114"/>
            <a:ext cx="682897" cy="326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hlinkClick r:id="rId1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512534" y="500332"/>
            <a:ext cx="455779" cy="3833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B2C2F2D-D69D-4C6F-8B8F-5B8EA3F530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16236" y="4019940"/>
            <a:ext cx="1213848" cy="514101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7A7DE9C-56AB-43CA-AEDD-DD94AF239798}"/>
              </a:ext>
            </a:extLst>
          </p:cNvPr>
          <p:cNvSpPr txBox="1"/>
          <p:nvPr/>
        </p:nvSpPr>
        <p:spPr>
          <a:xfrm>
            <a:off x="5477105" y="3553166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o resultado da divisão do campo “Total Peso (g)” pelo campo “Nº Folhas”. Exemplo: “Total Peso (g)” = 1.000 / “Nº Folhas” = 100 =&gt; “Média (g)” = 10 gramas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13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F2EE0C-7F8C-47EB-A7AD-0EAF6EAC36A9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8133-D2DE-4633-81A1-E9A2DCD0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41B4A-E1AD-4B38-969D-CDF370DA116D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Equals 58">
            <a:extLst>
              <a:ext uri="{FF2B5EF4-FFF2-40B4-BE49-F238E27FC236}">
                <a16:creationId xmlns:a16="http://schemas.microsoft.com/office/drawing/2014/main" id="{32FE40CF-3B9A-4480-9ACB-D619A436D652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hlinkClick r:id="rId4" action="ppaction://hlinksldjump"/>
            <a:extLst>
              <a:ext uri="{FF2B5EF4-FFF2-40B4-BE49-F238E27FC236}">
                <a16:creationId xmlns:a16="http://schemas.microsoft.com/office/drawing/2014/main" id="{8D2A203B-EC05-4E12-8675-9A3D5AFEA88F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EAEF-FF47-4AEA-A696-DE8154DF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C072D-F2D9-4881-AE17-200D02C3B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76" y="1546140"/>
            <a:ext cx="4362450" cy="14134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9FB402-8E71-4499-A4C0-E2625A6F89C5}"/>
              </a:ext>
            </a:extLst>
          </p:cNvPr>
          <p:cNvSpPr/>
          <p:nvPr/>
        </p:nvSpPr>
        <p:spPr>
          <a:xfrm>
            <a:off x="3229641" y="618249"/>
            <a:ext cx="686498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AB403F-8E94-414F-89AB-120B6D27C053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BF7C44-17C8-4BE1-B9CF-498E169DA554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28D34D-5D3C-4E47-B9D5-D8CD18745414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DB2BCD-A2D9-4C84-BBBC-F64845BFD129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35955-E536-495E-8E29-C13680D87427}"/>
              </a:ext>
            </a:extLst>
          </p:cNvPr>
          <p:cNvSpPr/>
          <p:nvPr/>
        </p:nvSpPr>
        <p:spPr>
          <a:xfrm>
            <a:off x="455705" y="3889603"/>
            <a:ext cx="2296999" cy="323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 (Kg)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95F7FA-D444-40FA-9A46-9EA14709708F}"/>
              </a:ext>
            </a:extLst>
          </p:cNvPr>
          <p:cNvSpPr/>
          <p:nvPr/>
        </p:nvSpPr>
        <p:spPr>
          <a:xfrm>
            <a:off x="2830636" y="3893055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12F3E0-95F0-41E9-A16F-6D5DE0495D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A0E3ECC5-3E0E-4A91-9FB0-42612EDE0DE9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ESTIMATIVA TERCEIROS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6C7986-1533-4A38-B919-0EBEB48DC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383" y="5534345"/>
            <a:ext cx="4401162" cy="1104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3F1FE0-2FBF-41BC-9318-BE7D3FDFFF77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F7272F-C9CC-4855-80FD-F7F133AD33EE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Por Conta: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346CF7-F74B-4E7A-BF9A-98D9BF7024CD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A78139-E1A9-40A7-9406-30113C0085F3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1468201-5BB3-4DEA-B567-E9459DAC33B2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2"/>
                  </a:solidFill>
                </a:rPr>
                <a:t>Concorrência: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20308F9C-AD65-4049-90BE-FBEEE17B9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85" name="Rectangle 84">
            <a:hlinkClick r:id="rId9" action="ppaction://hlinksldjump"/>
            <a:extLst>
              <a:ext uri="{FF2B5EF4-FFF2-40B4-BE49-F238E27FC236}">
                <a16:creationId xmlns:a16="http://schemas.microsoft.com/office/drawing/2014/main" id="{C56363E3-3903-4B83-B2D3-F17F45F47C30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EDITAR PESAGEM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A64725-6C5B-434F-9097-40203F266B86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9669-97B6-478B-98FB-4A908AB50D55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0657988-3A1F-41FA-82E1-9CF4890FC176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CB0BEE-83CE-4581-8291-8CCFB7843DED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FC1A4AA-984F-4976-A872-E06B14DF9920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26B25F-7D84-4EEC-A95C-8AE62C105020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EE0E6-1262-41C6-B119-B8361401C1AB}"/>
              </a:ext>
            </a:extLst>
          </p:cNvPr>
          <p:cNvGrpSpPr/>
          <p:nvPr/>
        </p:nvGrpSpPr>
        <p:grpSpPr>
          <a:xfrm>
            <a:off x="516205" y="1978220"/>
            <a:ext cx="4058280" cy="795240"/>
            <a:chOff x="445413" y="2245309"/>
            <a:chExt cx="4058280" cy="56040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A8128E-2C0E-413A-9776-89107626AB23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46ECB76-BD64-481C-942B-4EC3FE9FC20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4DEDA-B4EC-4F44-8D52-1C3EADF71C57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3662520-45B8-4B06-9D64-65C3218993EE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C199512-F710-4CC1-A858-D6DF7C208236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646DDE9-7B11-43D3-92CD-6E26DCF5EBF9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6F7529-3D8C-47E3-A11E-B5E12378175F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223A93A-CF18-4F84-AB59-35C028D82C3F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D1F65F3-9BD5-4EA6-B2EC-6E9F248F82B2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D8C273C-26AF-4B8A-B8E8-831C206A387F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952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2.500</a:t>
              </a:r>
              <a:endParaRPr lang="en-US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A0BE6D31-B515-48F7-92EB-48BFEF617C08}"/>
              </a:ext>
            </a:extLst>
          </p:cNvPr>
          <p:cNvSpPr txBox="1"/>
          <p:nvPr/>
        </p:nvSpPr>
        <p:spPr>
          <a:xfrm>
            <a:off x="367791" y="1579265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34ECE9-1012-43A1-992C-12C17443CB8D}"/>
              </a:ext>
            </a:extLst>
          </p:cNvPr>
          <p:cNvSpPr txBox="1"/>
          <p:nvPr/>
        </p:nvSpPr>
        <p:spPr>
          <a:xfrm>
            <a:off x="1185179" y="1576156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25</a:t>
            </a:r>
            <a:endParaRPr lang="en-US" sz="1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4D8D0C-3EF7-448E-8F47-3112B02F5C88}"/>
              </a:ext>
            </a:extLst>
          </p:cNvPr>
          <p:cNvSpPr txBox="1"/>
          <p:nvPr/>
        </p:nvSpPr>
        <p:spPr>
          <a:xfrm>
            <a:off x="1868076" y="145196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30</a:t>
            </a:r>
            <a:endParaRPr lang="en-US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9EAC3-8129-46D1-B7A3-A40F8ADE924A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25</a:t>
            </a:r>
            <a:endParaRPr lang="en-US" sz="1400" b="1" dirty="0"/>
          </a:p>
        </p:txBody>
      </p:sp>
      <p:pic>
        <p:nvPicPr>
          <p:cNvPr id="25" name="Picture 24">
            <a:hlinkClick r:id="rId10" action="ppaction://hlinksldjump"/>
            <a:extLst>
              <a:ext uri="{FF2B5EF4-FFF2-40B4-BE49-F238E27FC236}">
                <a16:creationId xmlns:a16="http://schemas.microsoft.com/office/drawing/2014/main" id="{2F161C53-92CD-4E01-8430-FEA91EF5B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0250" y="453021"/>
            <a:ext cx="426885" cy="52477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F73F749-3C36-456A-A50E-41723BB95A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45">
            <a:off x="4331770" y="1581554"/>
            <a:ext cx="1213848" cy="514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AF310E5-A642-43CE-88BD-B47E6AFF14C3}"/>
              </a:ext>
            </a:extLst>
          </p:cNvPr>
          <p:cNvSpPr txBox="1"/>
          <p:nvPr/>
        </p:nvSpPr>
        <p:spPr>
          <a:xfrm>
            <a:off x="5537452" y="1154014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somente preenchido quando o campo Estimativa Produtor (Kg)  for informado. Este número deve ser resultado da conta “Estimativa Produtor (Kg)” dividido pelos “Has Plantados (fase plantio)”.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AFF5D4-0F06-46D0-878E-B2233C2D6838}"/>
              </a:ext>
            </a:extLst>
          </p:cNvPr>
          <p:cNvSpPr txBox="1"/>
          <p:nvPr/>
        </p:nvSpPr>
        <p:spPr>
          <a:xfrm>
            <a:off x="5540098" y="2118550"/>
            <a:ext cx="5974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somente preenchido quando o campo “Estimativa Amostral Kg)”  for carregado. Este número deve ser resultado da conta “Estimativa Amostral Kg)” dividido pelos “Has Plantados (fase plantio)”.</a:t>
            </a:r>
            <a:endParaRPr lang="en-US" sz="14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EAFFA6D-8F39-46A0-9504-F6780E794A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738">
            <a:off x="4505163" y="2280353"/>
            <a:ext cx="1030438" cy="43642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3F6E35-59E3-49E1-972E-DDE20E4BD95E}"/>
              </a:ext>
            </a:extLst>
          </p:cNvPr>
          <p:cNvSpPr txBox="1"/>
          <p:nvPr/>
        </p:nvSpPr>
        <p:spPr>
          <a:xfrm>
            <a:off x="5641289" y="3951936"/>
            <a:ext cx="59746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Este dado é oriundo da metodologia de estimativa, que utilizará como base as informações oriundas do campo pesagem de folhas – fase capação</a:t>
            </a:r>
            <a:endParaRPr lang="en-US" sz="14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02BC67D-9732-4224-A667-01968AED26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193">
            <a:off x="3871939" y="3709724"/>
            <a:ext cx="1684355" cy="7133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57C8184-3AE4-45E2-B437-CAE6FCF272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5614" y="525952"/>
            <a:ext cx="328451" cy="316057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69220171-5D0A-494F-A58F-378506FEF489}"/>
              </a:ext>
            </a:extLst>
          </p:cNvPr>
          <p:cNvSpPr/>
          <p:nvPr/>
        </p:nvSpPr>
        <p:spPr>
          <a:xfrm>
            <a:off x="6154615" y="84665"/>
            <a:ext cx="3886200" cy="939163"/>
          </a:xfrm>
          <a:prstGeom prst="borderCallout1">
            <a:avLst>
              <a:gd name="adj1" fmla="val 3771"/>
              <a:gd name="adj2" fmla="val 1622"/>
              <a:gd name="adj3" fmla="val 45095"/>
              <a:gd name="adj4" fmla="val -519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O botão ajuda deve apresentar informações sobre a fase em questão. Vamos escrever um texto para esse ícone.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355710-E692-4FCA-9AFE-5B7F39F30882}"/>
              </a:ext>
            </a:extLst>
          </p:cNvPr>
          <p:cNvSpPr txBox="1"/>
          <p:nvPr/>
        </p:nvSpPr>
        <p:spPr>
          <a:xfrm>
            <a:off x="423840" y="1197800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Est.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F6120-D1DB-4960-9621-63E6F5F932AC}"/>
              </a:ext>
            </a:extLst>
          </p:cNvPr>
          <p:cNvSpPr/>
          <p:nvPr/>
        </p:nvSpPr>
        <p:spPr>
          <a:xfrm>
            <a:off x="1305801" y="1121986"/>
            <a:ext cx="3396094" cy="411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36B265-54D3-4CD3-B376-01B81AA15EBC}"/>
              </a:ext>
            </a:extLst>
          </p:cNvPr>
          <p:cNvSpPr txBox="1"/>
          <p:nvPr/>
        </p:nvSpPr>
        <p:spPr>
          <a:xfrm>
            <a:off x="1111510" y="99876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CONT.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09FE23-167B-4101-B08B-1D83491A7B0D}"/>
              </a:ext>
            </a:extLst>
          </p:cNvPr>
          <p:cNvSpPr txBox="1"/>
          <p:nvPr/>
        </p:nvSpPr>
        <p:spPr>
          <a:xfrm>
            <a:off x="1126230" y="1213543"/>
            <a:ext cx="78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4.500</a:t>
            </a:r>
            <a:endParaRPr 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0B5E4-ACD0-4198-BB55-D90DC5F6FB5B}"/>
              </a:ext>
            </a:extLst>
          </p:cNvPr>
          <p:cNvSpPr txBox="1"/>
          <p:nvPr/>
        </p:nvSpPr>
        <p:spPr>
          <a:xfrm>
            <a:off x="1764868" y="1212421"/>
            <a:ext cx="78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4.500</a:t>
            </a:r>
            <a:endParaRPr 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3DA898-E9B3-457F-BE55-9F8608D6B431}"/>
              </a:ext>
            </a:extLst>
          </p:cNvPr>
          <p:cNvSpPr txBox="1"/>
          <p:nvPr/>
        </p:nvSpPr>
        <p:spPr>
          <a:xfrm>
            <a:off x="1705672" y="99876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CANT.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68E7B5-E4C0-4F80-B438-119A83277F3B}"/>
              </a:ext>
            </a:extLst>
          </p:cNvPr>
          <p:cNvSpPr txBox="1"/>
          <p:nvPr/>
        </p:nvSpPr>
        <p:spPr>
          <a:xfrm>
            <a:off x="2376514" y="984065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PLANT.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FA537-60A1-49F8-9B8B-4564EBF7BFE3}"/>
              </a:ext>
            </a:extLst>
          </p:cNvPr>
          <p:cNvSpPr/>
          <p:nvPr/>
        </p:nvSpPr>
        <p:spPr>
          <a:xfrm>
            <a:off x="629080" y="3037114"/>
            <a:ext cx="4082143" cy="197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C035C-7E2C-4863-B728-8D0FB90D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7" y="84665"/>
            <a:ext cx="4403415" cy="6774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C0356-C4AE-4D8C-ABAA-20F1BD983C16}"/>
              </a:ext>
            </a:extLst>
          </p:cNvPr>
          <p:cNvSpPr/>
          <p:nvPr/>
        </p:nvSpPr>
        <p:spPr>
          <a:xfrm>
            <a:off x="1746804" y="439864"/>
            <a:ext cx="1365794" cy="313871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2"/>
                </a:solidFill>
              </a:rPr>
              <a:t>Final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59DC0EA8-CB57-46E4-8B92-D484CF62538A}"/>
              </a:ext>
            </a:extLst>
          </p:cNvPr>
          <p:cNvSpPr/>
          <p:nvPr/>
        </p:nvSpPr>
        <p:spPr>
          <a:xfrm>
            <a:off x="3278089" y="6329408"/>
            <a:ext cx="598927" cy="500063"/>
          </a:xfrm>
          <a:prstGeom prst="mathEqua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32401291-90D3-4DE6-881F-B1110E3266D5}"/>
              </a:ext>
            </a:extLst>
          </p:cNvPr>
          <p:cNvSpPr/>
          <p:nvPr/>
        </p:nvSpPr>
        <p:spPr>
          <a:xfrm>
            <a:off x="473588" y="337794"/>
            <a:ext cx="441616" cy="5791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7B8A9-1519-4E73-A85A-BB7B913B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8" y="977336"/>
            <a:ext cx="4314825" cy="614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E5554-C73B-452A-9616-A20560DF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03" y="2268047"/>
            <a:ext cx="4362450" cy="551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04E37-2D1F-4573-BFD3-95C43E65D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87" y="1502409"/>
            <a:ext cx="4362450" cy="15488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458D5D-C818-4BDE-B6DA-F0B69C8DBDE8}"/>
              </a:ext>
            </a:extLst>
          </p:cNvPr>
          <p:cNvSpPr/>
          <p:nvPr/>
        </p:nvSpPr>
        <p:spPr>
          <a:xfrm>
            <a:off x="3258951" y="634203"/>
            <a:ext cx="686498" cy="3430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/>
                </a:solidFill>
              </a:rPr>
              <a:t>, S3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20290E-C971-4A75-818F-312B198B9D4D}"/>
              </a:ext>
            </a:extLst>
          </p:cNvPr>
          <p:cNvCxnSpPr>
            <a:cxnSpLocks/>
          </p:cNvCxnSpPr>
          <p:nvPr/>
        </p:nvCxnSpPr>
        <p:spPr>
          <a:xfrm>
            <a:off x="473588" y="3299802"/>
            <a:ext cx="2097255" cy="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ED223-CF78-4DED-8D5F-93538DCA1D18}"/>
              </a:ext>
            </a:extLst>
          </p:cNvPr>
          <p:cNvSpPr txBox="1"/>
          <p:nvPr/>
        </p:nvSpPr>
        <p:spPr>
          <a:xfrm>
            <a:off x="451004" y="2947318"/>
            <a:ext cx="213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Estimativa Produtor(kg)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E1AD42-0E68-47D8-ABEA-6E1F916174AF}"/>
              </a:ext>
            </a:extLst>
          </p:cNvPr>
          <p:cNvCxnSpPr>
            <a:cxnSpLocks/>
          </p:cNvCxnSpPr>
          <p:nvPr/>
        </p:nvCxnSpPr>
        <p:spPr>
          <a:xfrm>
            <a:off x="546948" y="3733074"/>
            <a:ext cx="2072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6E534F-9F8E-41B2-B331-E6569B907CB6}"/>
              </a:ext>
            </a:extLst>
          </p:cNvPr>
          <p:cNvSpPr txBox="1"/>
          <p:nvPr/>
        </p:nvSpPr>
        <p:spPr>
          <a:xfrm>
            <a:off x="496610" y="339881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Perdas (kg)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898EE-7B90-446F-917F-FB47EF103DC9}"/>
              </a:ext>
            </a:extLst>
          </p:cNvPr>
          <p:cNvSpPr/>
          <p:nvPr/>
        </p:nvSpPr>
        <p:spPr>
          <a:xfrm>
            <a:off x="455705" y="3889603"/>
            <a:ext cx="1893363" cy="3103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ESTIMATIVA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AMOSTRAL</a:t>
            </a:r>
            <a:r>
              <a:rPr lang="pt-BR" sz="1400" b="1" dirty="0">
                <a:solidFill>
                  <a:schemeClr val="bg1"/>
                </a:solidFill>
              </a:rPr>
              <a:t>: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04938-300A-42EF-98E6-CAA27F453864}"/>
              </a:ext>
            </a:extLst>
          </p:cNvPr>
          <p:cNvSpPr/>
          <p:nvPr/>
        </p:nvSpPr>
        <p:spPr>
          <a:xfrm>
            <a:off x="2460783" y="3909744"/>
            <a:ext cx="1052113" cy="3082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5.000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9193B6-1793-4E5C-A55F-FD31CA334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58" y="4260935"/>
            <a:ext cx="4139067" cy="11049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B844B8-5DD7-49CC-86FB-006FE63FA676}"/>
              </a:ext>
            </a:extLst>
          </p:cNvPr>
          <p:cNvSpPr/>
          <p:nvPr/>
        </p:nvSpPr>
        <p:spPr>
          <a:xfrm>
            <a:off x="541787" y="4358465"/>
            <a:ext cx="3869871" cy="308242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ESTIMATIVA TERCEIROS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31BC50-B39F-4264-9098-81CFAC2DDB36}"/>
              </a:ext>
            </a:extLst>
          </p:cNvPr>
          <p:cNvGrpSpPr/>
          <p:nvPr/>
        </p:nvGrpSpPr>
        <p:grpSpPr>
          <a:xfrm>
            <a:off x="586168" y="4773818"/>
            <a:ext cx="4022656" cy="800199"/>
            <a:chOff x="438786" y="4705984"/>
            <a:chExt cx="4022656" cy="8001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2E2144-5229-43ED-B2FE-64C1CB0614F0}"/>
                </a:ext>
              </a:extLst>
            </p:cNvPr>
            <p:cNvSpPr/>
            <p:nvPr/>
          </p:nvSpPr>
          <p:spPr>
            <a:xfrm>
              <a:off x="449887" y="4729223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Por Conta: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2A08A0-B03E-4474-BBEC-E56158B69530}"/>
                </a:ext>
              </a:extLst>
            </p:cNvPr>
            <p:cNvSpPr txBox="1"/>
            <p:nvPr/>
          </p:nvSpPr>
          <p:spPr>
            <a:xfrm>
              <a:off x="2068163" y="4736354"/>
              <a:ext cx="114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5,15 mil pés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26FF9D-F8B6-4DFC-8412-B8F517A4997E}"/>
                </a:ext>
              </a:extLst>
            </p:cNvPr>
            <p:cNvSpPr txBox="1"/>
            <p:nvPr/>
          </p:nvSpPr>
          <p:spPr>
            <a:xfrm>
              <a:off x="3108892" y="4705984"/>
              <a:ext cx="1352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</a:rPr>
                <a:t>Estimativa (kg)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4196E-ECE6-49CB-8523-28CA914C112B}"/>
                </a:ext>
              </a:extLst>
            </p:cNvPr>
            <p:cNvSpPr/>
            <p:nvPr/>
          </p:nvSpPr>
          <p:spPr>
            <a:xfrm>
              <a:off x="438786" y="5169162"/>
              <a:ext cx="1404255" cy="337021"/>
            </a:xfrm>
            <a:prstGeom prst="rect">
              <a:avLst/>
            </a:prstGeom>
            <a:solidFill>
              <a:srgbClr val="FDBB2F"/>
            </a:solidFill>
            <a:ln>
              <a:solidFill>
                <a:srgbClr val="FDB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Concorrência: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34DA480-ED29-4732-BAF3-75510628E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796" y="6172200"/>
            <a:ext cx="3612662" cy="5215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96E2DE-5482-4150-BDAA-F04C8C08F984}"/>
              </a:ext>
            </a:extLst>
          </p:cNvPr>
          <p:cNvSpPr/>
          <p:nvPr/>
        </p:nvSpPr>
        <p:spPr>
          <a:xfrm>
            <a:off x="888504" y="5683749"/>
            <a:ext cx="3503023" cy="389357"/>
          </a:xfrm>
          <a:prstGeom prst="rect">
            <a:avLst/>
          </a:prstGeom>
          <a:solidFill>
            <a:srgbClr val="FDBB2F"/>
          </a:solidFill>
          <a:ln>
            <a:solidFill>
              <a:srgbClr val="FDB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2060"/>
                </a:solidFill>
              </a:rPr>
              <a:t>PESAGEM FOLHAS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52A087-DA1D-4F32-A616-9AEC6499B6A0}"/>
              </a:ext>
            </a:extLst>
          </p:cNvPr>
          <p:cNvCxnSpPr>
            <a:cxnSpLocks/>
          </p:cNvCxnSpPr>
          <p:nvPr/>
        </p:nvCxnSpPr>
        <p:spPr>
          <a:xfrm flipV="1">
            <a:off x="2215545" y="5121672"/>
            <a:ext cx="1062544" cy="12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940867-7F44-4933-9ACD-373413CDC83D}"/>
              </a:ext>
            </a:extLst>
          </p:cNvPr>
          <p:cNvCxnSpPr>
            <a:cxnSpLocks/>
          </p:cNvCxnSpPr>
          <p:nvPr/>
        </p:nvCxnSpPr>
        <p:spPr>
          <a:xfrm>
            <a:off x="3464319" y="5121672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94C5EC-C149-42D6-B81B-79984FB38FBF}"/>
              </a:ext>
            </a:extLst>
          </p:cNvPr>
          <p:cNvCxnSpPr>
            <a:cxnSpLocks/>
          </p:cNvCxnSpPr>
          <p:nvPr/>
        </p:nvCxnSpPr>
        <p:spPr>
          <a:xfrm flipV="1">
            <a:off x="2215545" y="5525217"/>
            <a:ext cx="1103682" cy="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E4873-4A10-42F4-82CF-2FCBA87D7156}"/>
              </a:ext>
            </a:extLst>
          </p:cNvPr>
          <p:cNvCxnSpPr>
            <a:cxnSpLocks/>
          </p:cNvCxnSpPr>
          <p:nvPr/>
        </p:nvCxnSpPr>
        <p:spPr>
          <a:xfrm>
            <a:off x="3505457" y="5525217"/>
            <a:ext cx="90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A8E85F-39FD-46F6-A021-E297BDF52496}"/>
              </a:ext>
            </a:extLst>
          </p:cNvPr>
          <p:cNvSpPr txBox="1"/>
          <p:nvPr/>
        </p:nvSpPr>
        <p:spPr>
          <a:xfrm>
            <a:off x="2296330" y="5242598"/>
            <a:ext cx="97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B9984F-DD58-4FAE-B34B-77218F5C600C}"/>
              </a:ext>
            </a:extLst>
          </p:cNvPr>
          <p:cNvSpPr txBox="1"/>
          <p:nvPr/>
        </p:nvSpPr>
        <p:spPr>
          <a:xfrm>
            <a:off x="3238872" y="5229385"/>
            <a:ext cx="135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Estimativa (kg)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4387DF-E0C7-4AA5-B04B-78F391B75B09}"/>
              </a:ext>
            </a:extLst>
          </p:cNvPr>
          <p:cNvGrpSpPr/>
          <p:nvPr/>
        </p:nvGrpSpPr>
        <p:grpSpPr>
          <a:xfrm>
            <a:off x="445413" y="1979818"/>
            <a:ext cx="4058280" cy="795240"/>
            <a:chOff x="445413" y="2245309"/>
            <a:chExt cx="4058280" cy="56040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3DB77B-7AA5-4B2E-ADAD-304734D20BF0}"/>
                </a:ext>
              </a:extLst>
            </p:cNvPr>
            <p:cNvGrpSpPr/>
            <p:nvPr/>
          </p:nvGrpSpPr>
          <p:grpSpPr>
            <a:xfrm>
              <a:off x="445413" y="2245309"/>
              <a:ext cx="4033964" cy="560408"/>
              <a:chOff x="446956" y="2076561"/>
              <a:chExt cx="4033964" cy="56040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383E8F-1D99-4CCB-A0CD-6E40EEC5C2BF}"/>
                  </a:ext>
                </a:extLst>
              </p:cNvPr>
              <p:cNvSpPr txBox="1"/>
              <p:nvPr/>
            </p:nvSpPr>
            <p:spPr>
              <a:xfrm>
                <a:off x="1764378" y="2090418"/>
                <a:ext cx="656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2.867</a:t>
                </a:r>
                <a:endParaRPr lang="en-US" sz="1400" dirty="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D3F37B6-C928-4C6C-8543-F0466CC1DA2A}"/>
                  </a:ext>
                </a:extLst>
              </p:cNvPr>
              <p:cNvGrpSpPr/>
              <p:nvPr/>
            </p:nvGrpSpPr>
            <p:grpSpPr>
              <a:xfrm>
                <a:off x="446956" y="2076561"/>
                <a:ext cx="4033964" cy="560408"/>
                <a:chOff x="391583" y="1669854"/>
                <a:chExt cx="4033964" cy="560408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334BE1F-ACFB-4C16-8042-C7AF6761129B}"/>
                    </a:ext>
                  </a:extLst>
                </p:cNvPr>
                <p:cNvSpPr txBox="1"/>
                <p:nvPr/>
              </p:nvSpPr>
              <p:spPr>
                <a:xfrm>
                  <a:off x="401875" y="1669854"/>
                  <a:ext cx="13657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contrato</a:t>
                  </a:r>
                  <a:endParaRPr lang="en-US" sz="14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EBA7E-5FA3-4CD5-9868-B1966A175D53}"/>
                    </a:ext>
                  </a:extLst>
                </p:cNvPr>
                <p:cNvSpPr txBox="1"/>
                <p:nvPr/>
              </p:nvSpPr>
              <p:spPr>
                <a:xfrm>
                  <a:off x="391583" y="1910891"/>
                  <a:ext cx="1386304" cy="31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histórico</a:t>
                  </a:r>
                  <a:endParaRPr lang="en-US" sz="14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B04BF8F-B4CA-494A-8C61-56445F419118}"/>
                    </a:ext>
                  </a:extLst>
                </p:cNvPr>
                <p:cNvSpPr txBox="1"/>
                <p:nvPr/>
              </p:nvSpPr>
              <p:spPr>
                <a:xfrm>
                  <a:off x="1694342" y="1922485"/>
                  <a:ext cx="646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2.750</a:t>
                  </a:r>
                  <a:endParaRPr lang="en-US" sz="14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F60773-C50D-4F87-B91F-9F42811AA164}"/>
                    </a:ext>
                  </a:extLst>
                </p:cNvPr>
                <p:cNvSpPr txBox="1"/>
                <p:nvPr/>
              </p:nvSpPr>
              <p:spPr>
                <a:xfrm>
                  <a:off x="2361014" y="1694094"/>
                  <a:ext cx="1371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/>
                    <a:t>Kg/ha  Produtor</a:t>
                  </a:r>
                  <a:endParaRPr lang="en-US" sz="14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DD1842B-C701-4871-BF65-3AE1D7537ED5}"/>
                    </a:ext>
                  </a:extLst>
                </p:cNvPr>
                <p:cNvSpPr txBox="1"/>
                <p:nvPr/>
              </p:nvSpPr>
              <p:spPr>
                <a:xfrm>
                  <a:off x="3725477" y="1732666"/>
                  <a:ext cx="698487" cy="17351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10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D1D6FA-2AEB-41A4-9952-61BA43466979}"/>
                    </a:ext>
                  </a:extLst>
                </p:cNvPr>
                <p:cNvSpPr txBox="1"/>
                <p:nvPr/>
              </p:nvSpPr>
              <p:spPr>
                <a:xfrm>
                  <a:off x="2376058" y="1952517"/>
                  <a:ext cx="2049489" cy="21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Kg/ha  Amostral</a:t>
                  </a:r>
                  <a:endParaRPr lang="en-US" sz="1400" dirty="0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CC7AE8-431A-43FB-8709-92AF47531397}"/>
                </a:ext>
              </a:extLst>
            </p:cNvPr>
            <p:cNvSpPr txBox="1"/>
            <p:nvPr/>
          </p:nvSpPr>
          <p:spPr>
            <a:xfrm>
              <a:off x="3805206" y="2569203"/>
              <a:ext cx="698487" cy="1735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46389C1-265A-4819-A168-CF6BA207160A}"/>
              </a:ext>
            </a:extLst>
          </p:cNvPr>
          <p:cNvSpPr txBox="1"/>
          <p:nvPr/>
        </p:nvSpPr>
        <p:spPr>
          <a:xfrm>
            <a:off x="373122" y="1532617"/>
            <a:ext cx="812765" cy="30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Mil Pés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A440E1-F69B-4AF8-87AB-F977147EC955}"/>
              </a:ext>
            </a:extLst>
          </p:cNvPr>
          <p:cNvSpPr txBox="1"/>
          <p:nvPr/>
        </p:nvSpPr>
        <p:spPr>
          <a:xfrm>
            <a:off x="1185206" y="1531315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709C8-48BF-4C6A-BE9E-6EFC3B24851E}"/>
              </a:ext>
            </a:extLst>
          </p:cNvPr>
          <p:cNvSpPr txBox="1"/>
          <p:nvPr/>
        </p:nvSpPr>
        <p:spPr>
          <a:xfrm>
            <a:off x="2191079" y="1497114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31879-8F5C-4723-AA3E-AF8B55FAD8A3}"/>
              </a:ext>
            </a:extLst>
          </p:cNvPr>
          <p:cNvSpPr txBox="1"/>
          <p:nvPr/>
        </p:nvSpPr>
        <p:spPr>
          <a:xfrm>
            <a:off x="3100489" y="1514113"/>
            <a:ext cx="56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1ED41B-C1A7-4513-8CC6-5E2D6E2A76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354" y="459049"/>
            <a:ext cx="333470" cy="36978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B49B1-4047-43C7-B7B4-45A96131B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375" y="3662312"/>
            <a:ext cx="4427950" cy="3345336"/>
          </a:xfrm>
          <a:prstGeom prst="rect">
            <a:avLst/>
          </a:prstGeom>
        </p:spPr>
      </p:pic>
      <p:pic>
        <p:nvPicPr>
          <p:cNvPr id="2" name="Picture 1">
            <a:hlinkClick r:id="rId11" action="ppaction://hlinksldjump"/>
            <a:extLst>
              <a:ext uri="{FF2B5EF4-FFF2-40B4-BE49-F238E27FC236}">
                <a16:creationId xmlns:a16="http://schemas.microsoft.com/office/drawing/2014/main" id="{9511FCEC-8C79-41FC-BFA4-1756BCF701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87691" y="3714224"/>
            <a:ext cx="348389" cy="338529"/>
          </a:xfrm>
          <a:prstGeom prst="rect">
            <a:avLst/>
          </a:prstGeom>
        </p:spPr>
      </p:pic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046AB7F9-CFF0-4F8F-9407-40E3F89F31AD}"/>
              </a:ext>
            </a:extLst>
          </p:cNvPr>
          <p:cNvSpPr/>
          <p:nvPr/>
        </p:nvSpPr>
        <p:spPr>
          <a:xfrm>
            <a:off x="4695071" y="579893"/>
            <a:ext cx="1908062" cy="4657103"/>
          </a:xfrm>
          <a:prstGeom prst="curvedLeftArrow">
            <a:avLst>
              <a:gd name="adj1" fmla="val 8144"/>
              <a:gd name="adj2" fmla="val 50000"/>
              <a:gd name="adj3" fmla="val 13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2C11BE6EB0445A38221B3839009A7" ma:contentTypeVersion="6" ma:contentTypeDescription="Create a new document." ma:contentTypeScope="" ma:versionID="cb3d10515da659969af608d1337f7d94">
  <xsd:schema xmlns:xsd="http://www.w3.org/2001/XMLSchema" xmlns:xs="http://www.w3.org/2001/XMLSchema" xmlns:p="http://schemas.microsoft.com/office/2006/metadata/properties" xmlns:ns2="ae76a494-b0ae-4203-9d25-cc5b6c84931c" xmlns:ns3="6d5d90a5-f016-40ee-827d-9a5a50116d65" targetNamespace="http://schemas.microsoft.com/office/2006/metadata/properties" ma:root="true" ma:fieldsID="1b41260a3f76210cb8eb3841c87afe37" ns2:_="" ns3:_="">
    <xsd:import namespace="ae76a494-b0ae-4203-9d25-cc5b6c84931c"/>
    <xsd:import namespace="6d5d90a5-f016-40ee-827d-9a5a50116d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6a494-b0ae-4203-9d25-cc5b6c849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d90a5-f016-40ee-827d-9a5a50116d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227E9F-2964-4CDB-B34C-0F906709E3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3B798-AE94-4462-9959-2FE39B8B55BF}">
  <ds:schemaRefs>
    <ds:schemaRef ds:uri="http://purl.org/dc/elements/1.1/"/>
    <ds:schemaRef ds:uri="6d5d90a5-f016-40ee-827d-9a5a50116d65"/>
    <ds:schemaRef ds:uri="http://schemas.microsoft.com/office/2006/metadata/properties"/>
    <ds:schemaRef ds:uri="http://purl.org/dc/dcmitype/"/>
    <ds:schemaRef ds:uri="http://schemas.openxmlformats.org/package/2006/metadata/core-properties"/>
    <ds:schemaRef ds:uri="ae76a494-b0ae-4203-9d25-cc5b6c84931c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350CB8-A8E3-4C10-A73B-55BB7D8B6E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6a494-b0ae-4203-9d25-cc5b6c84931c"/>
    <ds:schemaRef ds:uri="6d5d90a5-f016-40ee-827d-9a5a50116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1496</Words>
  <Application>Microsoft Office PowerPoint</Application>
  <PresentationFormat>Widescreen</PresentationFormat>
  <Paragraphs>360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Pedo</dc:creator>
  <cp:lastModifiedBy>Damir Nierotka</cp:lastModifiedBy>
  <cp:revision>87</cp:revision>
  <dcterms:created xsi:type="dcterms:W3CDTF">2017-10-23T17:03:07Z</dcterms:created>
  <dcterms:modified xsi:type="dcterms:W3CDTF">2017-11-04T13:33:57Z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0x010100CE42C11BE6EB0445A38221B3839009A7</vt:lpwstr>
  </property>
</Properties>
</file>