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3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8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0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4FC0B-35E5-4EDC-A378-253A65CFEACD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9ACE-6189-474D-ACC2-32A11807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27883"/>
            <a:ext cx="3966127" cy="6162614"/>
          </a:xfrm>
          <a:prstGeom prst="rect">
            <a:avLst/>
          </a:prstGeom>
        </p:spPr>
      </p:pic>
      <p:sp>
        <p:nvSpPr>
          <p:cNvPr id="6" name="Callout: Line with Border and Accent Bar 5"/>
          <p:cNvSpPr/>
          <p:nvPr/>
        </p:nvSpPr>
        <p:spPr>
          <a:xfrm>
            <a:off x="4572000" y="579120"/>
            <a:ext cx="3093720" cy="1264920"/>
          </a:xfrm>
          <a:prstGeom prst="accentBorderCallout1">
            <a:avLst>
              <a:gd name="adj1" fmla="val 18750"/>
              <a:gd name="adj2" fmla="val -8333"/>
              <a:gd name="adj3" fmla="val -6777"/>
              <a:gd name="adj4" fmla="val -1137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 layout do nome será ajustado- vamos mudar a fonte e design.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llout: Line with Border and Accent Bar 6"/>
          <p:cNvSpPr/>
          <p:nvPr/>
        </p:nvSpPr>
        <p:spPr>
          <a:xfrm>
            <a:off x="6507480" y="4815840"/>
            <a:ext cx="3093720" cy="1264920"/>
          </a:xfrm>
          <a:prstGeom prst="accentBorderCallout1">
            <a:avLst>
              <a:gd name="adj1" fmla="val 18750"/>
              <a:gd name="adj2" fmla="val -8333"/>
              <a:gd name="adj3" fmla="val 7681"/>
              <a:gd name="adj4" fmla="val -1151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logomarca está muito grande.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0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llout: Line with Border and Accent Bar 6"/>
          <p:cNvSpPr/>
          <p:nvPr/>
        </p:nvSpPr>
        <p:spPr>
          <a:xfrm>
            <a:off x="5471160" y="5059680"/>
            <a:ext cx="3093720" cy="1264920"/>
          </a:xfrm>
          <a:prstGeom prst="accentBorderCallout1">
            <a:avLst>
              <a:gd name="adj1" fmla="val 18750"/>
              <a:gd name="adj2" fmla="val -8333"/>
              <a:gd name="adj3" fmla="val 76356"/>
              <a:gd name="adj4" fmla="val -452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Este ícone está legal, podemos manter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4181475" cy="6629400"/>
          </a:xfrm>
          <a:prstGeom prst="rect">
            <a:avLst/>
          </a:prstGeom>
        </p:spPr>
      </p:pic>
      <p:sp>
        <p:nvSpPr>
          <p:cNvPr id="6" name="Callout: Line with Border and Accent Bar 5"/>
          <p:cNvSpPr/>
          <p:nvPr/>
        </p:nvSpPr>
        <p:spPr>
          <a:xfrm>
            <a:off x="6507480" y="1676400"/>
            <a:ext cx="4114800" cy="1264920"/>
          </a:xfrm>
          <a:prstGeom prst="accentBorderCallout1">
            <a:avLst>
              <a:gd name="adj1" fmla="val 18750"/>
              <a:gd name="adj2" fmla="val -8333"/>
              <a:gd name="adj3" fmla="val 40211"/>
              <a:gd name="adj4" fmla="val -871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Vamos mudar para o estilo de figura. Vamos manter somente o ícone e enviaremos um modelo de figura central. Exemplo no próximo slide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llout: Line with Border and Accent Bar 7"/>
          <p:cNvSpPr/>
          <p:nvPr/>
        </p:nvSpPr>
        <p:spPr>
          <a:xfrm>
            <a:off x="6341828" y="114300"/>
            <a:ext cx="4114800" cy="1264920"/>
          </a:xfrm>
          <a:prstGeom prst="accentBorderCallout1">
            <a:avLst>
              <a:gd name="adj1" fmla="val 18750"/>
              <a:gd name="adj2" fmla="val -8333"/>
              <a:gd name="adj3" fmla="val 24496"/>
              <a:gd name="adj4" fmla="val -1421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Esse ícone deverá aparecer em todos as telas e terá as seguintes opções: Home, nome das fases e a opção sair.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9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llout: Line with Border and Accent Bar 6"/>
          <p:cNvSpPr/>
          <p:nvPr/>
        </p:nvSpPr>
        <p:spPr>
          <a:xfrm>
            <a:off x="5471160" y="5059680"/>
            <a:ext cx="3093720" cy="1264920"/>
          </a:xfrm>
          <a:prstGeom prst="accentBorderCallout1">
            <a:avLst>
              <a:gd name="adj1" fmla="val 18750"/>
              <a:gd name="adj2" fmla="val -8333"/>
              <a:gd name="adj3" fmla="val 48645"/>
              <a:gd name="adj4" fmla="val -318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Este ícone está legal, podemos manter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llout: Line with Border and Accent Bar 5"/>
          <p:cNvSpPr/>
          <p:nvPr/>
        </p:nvSpPr>
        <p:spPr>
          <a:xfrm>
            <a:off x="7635240" y="423743"/>
            <a:ext cx="4556760" cy="2238217"/>
          </a:xfrm>
          <a:prstGeom prst="accentBorderCallout1">
            <a:avLst>
              <a:gd name="adj1" fmla="val 18750"/>
              <a:gd name="adj2" fmla="val -8333"/>
              <a:gd name="adj3" fmla="val 67917"/>
              <a:gd name="adj4" fmla="val -48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Mantendo as configurações dos quadrados (cor) e ordem das fases, deixar com as seguintes cores: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Canteiro Azul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Plantio: Laranja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Capação: Laranja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Final: Azul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1029" y="306863"/>
            <a:ext cx="4373430" cy="6231097"/>
            <a:chOff x="249070" y="398303"/>
            <a:chExt cx="4373430" cy="623109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" y="398303"/>
              <a:ext cx="4363420" cy="623109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362200" y="1173480"/>
              <a:ext cx="152400" cy="39928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2360780" y="999640"/>
              <a:ext cx="160020" cy="43634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2350770" y="2996079"/>
              <a:ext cx="160020" cy="43634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66020" y="3821749"/>
            <a:ext cx="1990064" cy="3013390"/>
            <a:chOff x="249070" y="398303"/>
            <a:chExt cx="4375971" cy="62310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" y="398303"/>
              <a:ext cx="4363420" cy="623109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362200" y="1173480"/>
              <a:ext cx="152400" cy="39928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2360780" y="999640"/>
              <a:ext cx="160020" cy="43634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9360" y="3215637"/>
              <a:ext cx="2125681" cy="197358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2871" y="1256265"/>
              <a:ext cx="2038213" cy="183642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 rot="16200000">
              <a:off x="2350770" y="2996079"/>
              <a:ext cx="160020" cy="43634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0256520" y="2664053"/>
            <a:ext cx="563880" cy="904789"/>
          </a:xfrm>
          <a:prstGeom prst="straightConnector1">
            <a:avLst/>
          </a:prstGeom>
          <a:ln w="317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2222750" y="-1111099"/>
            <a:ext cx="160020" cy="4363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5669" y="1093469"/>
            <a:ext cx="152400" cy="39928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33750" y="1158240"/>
            <a:ext cx="152400" cy="39928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ine with Border and Accent Bar 8"/>
          <p:cNvSpPr/>
          <p:nvPr/>
        </p:nvSpPr>
        <p:spPr>
          <a:xfrm>
            <a:off x="6507480" y="3291840"/>
            <a:ext cx="3093720" cy="1264920"/>
          </a:xfrm>
          <a:prstGeom prst="accentBorderCallout1">
            <a:avLst>
              <a:gd name="adj1" fmla="val 18750"/>
              <a:gd name="adj2" fmla="val -8333"/>
              <a:gd name="adj3" fmla="val -17621"/>
              <a:gd name="adj4" fmla="val -1353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Seguir o modelo anterior, com a divisão entre os quadrados.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allout: Line with Border and Accent Bar 20"/>
          <p:cNvSpPr/>
          <p:nvPr/>
        </p:nvSpPr>
        <p:spPr>
          <a:xfrm>
            <a:off x="4918335" y="23191"/>
            <a:ext cx="1997312" cy="1264920"/>
          </a:xfrm>
          <a:prstGeom prst="accentBorderCallout1">
            <a:avLst>
              <a:gd name="adj1" fmla="val 18750"/>
              <a:gd name="adj2" fmla="val -8333"/>
              <a:gd name="adj3" fmla="val 53987"/>
              <a:gd name="adj4" fmla="val -26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Colocar a logo da BAT no canto  superior direito.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23825"/>
            <a:ext cx="4200525" cy="6610350"/>
          </a:xfrm>
          <a:prstGeom prst="rect">
            <a:avLst/>
          </a:prstGeom>
        </p:spPr>
      </p:pic>
      <p:sp>
        <p:nvSpPr>
          <p:cNvPr id="6" name="Callout: Line with Border and Accent Bar 5"/>
          <p:cNvSpPr/>
          <p:nvPr/>
        </p:nvSpPr>
        <p:spPr>
          <a:xfrm>
            <a:off x="6507480" y="1234440"/>
            <a:ext cx="4114800" cy="1264920"/>
          </a:xfrm>
          <a:prstGeom prst="accentBorderCallout1">
            <a:avLst>
              <a:gd name="adj1" fmla="val 18750"/>
              <a:gd name="adj2" fmla="val -8333"/>
              <a:gd name="adj3" fmla="val 20933"/>
              <a:gd name="adj4" fmla="val -652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É possível colocar em verde os que estão completos? Seria possível mais espesso?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29" y="0"/>
            <a:ext cx="4152900" cy="6562725"/>
          </a:xfrm>
          <a:prstGeom prst="rect">
            <a:avLst/>
          </a:prstGeom>
        </p:spPr>
      </p:pic>
      <p:sp>
        <p:nvSpPr>
          <p:cNvPr id="6" name="Callout: Line with Border and Accent Bar 5"/>
          <p:cNvSpPr/>
          <p:nvPr/>
        </p:nvSpPr>
        <p:spPr>
          <a:xfrm>
            <a:off x="5943600" y="274320"/>
            <a:ext cx="2590800" cy="624840"/>
          </a:xfrm>
          <a:prstGeom prst="accentBorderCallout1">
            <a:avLst>
              <a:gd name="adj1" fmla="val 18750"/>
              <a:gd name="adj2" fmla="val -8333"/>
              <a:gd name="adj3" fmla="val 33187"/>
              <a:gd name="adj4" fmla="val -1162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Eliminar essa palavra contrato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5480" y="274320"/>
            <a:ext cx="1021080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Line with Border and Accent Bar 6"/>
          <p:cNvSpPr/>
          <p:nvPr/>
        </p:nvSpPr>
        <p:spPr>
          <a:xfrm>
            <a:off x="5943600" y="1066800"/>
            <a:ext cx="2590800" cy="624840"/>
          </a:xfrm>
          <a:prstGeom prst="accentBorderCallout1">
            <a:avLst>
              <a:gd name="adj1" fmla="val 18750"/>
              <a:gd name="adj2" fmla="val -8333"/>
              <a:gd name="adj3" fmla="val -22911"/>
              <a:gd name="adj4" fmla="val -938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Alternar para Informações de Registro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370" y="723900"/>
            <a:ext cx="2846070" cy="403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with Border and Accent Bar 9"/>
          <p:cNvSpPr/>
          <p:nvPr/>
        </p:nvSpPr>
        <p:spPr>
          <a:xfrm>
            <a:off x="5943600" y="1859280"/>
            <a:ext cx="2590800" cy="624840"/>
          </a:xfrm>
          <a:prstGeom prst="accentBorderCallout1">
            <a:avLst>
              <a:gd name="adj1" fmla="val 18750"/>
              <a:gd name="adj2" fmla="val -8333"/>
              <a:gd name="adj3" fmla="val -3398"/>
              <a:gd name="adj4" fmla="val -1762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Eliminar a palavra registrada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" y="1531620"/>
            <a:ext cx="822960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Border and Accent Bar 11"/>
          <p:cNvSpPr/>
          <p:nvPr/>
        </p:nvSpPr>
        <p:spPr>
          <a:xfrm>
            <a:off x="5943600" y="2656522"/>
            <a:ext cx="2590800" cy="624840"/>
          </a:xfrm>
          <a:prstGeom prst="accentBorderCallout1">
            <a:avLst>
              <a:gd name="adj1" fmla="val 18750"/>
              <a:gd name="adj2" fmla="val -8333"/>
              <a:gd name="adj3" fmla="val -88764"/>
              <a:gd name="adj4" fmla="val -1503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Usar separador de milhar. Ex. 10.200 Kg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allout: Line with Border and Accent Bar 12"/>
          <p:cNvSpPr/>
          <p:nvPr/>
        </p:nvSpPr>
        <p:spPr>
          <a:xfrm>
            <a:off x="5943600" y="3753802"/>
            <a:ext cx="2590800" cy="624840"/>
          </a:xfrm>
          <a:prstGeom prst="accentBorderCallout1">
            <a:avLst>
              <a:gd name="adj1" fmla="val 18750"/>
              <a:gd name="adj2" fmla="val -8333"/>
              <a:gd name="adj3" fmla="val 64895"/>
              <a:gd name="adj4" fmla="val -791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Botão Calcular já deve salvar.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allout: Line with Border and Accent Bar 13"/>
          <p:cNvSpPr/>
          <p:nvPr/>
        </p:nvSpPr>
        <p:spPr>
          <a:xfrm>
            <a:off x="5943600" y="5094922"/>
            <a:ext cx="2590800" cy="624840"/>
          </a:xfrm>
          <a:prstGeom prst="accentBorderCallout1">
            <a:avLst>
              <a:gd name="adj1" fmla="val 18750"/>
              <a:gd name="adj2" fmla="val -8333"/>
              <a:gd name="adj3" fmla="val 164895"/>
              <a:gd name="adj4" fmla="val -780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Esse ícone servirá para retornar à tela anterior.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798320" y="2773680"/>
            <a:ext cx="3916680" cy="283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llout: Line with Border and Accent Bar 15"/>
          <p:cNvSpPr/>
          <p:nvPr/>
        </p:nvSpPr>
        <p:spPr>
          <a:xfrm>
            <a:off x="9332573" y="91440"/>
            <a:ext cx="1997312" cy="1264920"/>
          </a:xfrm>
          <a:prstGeom prst="accentBorderCallout1">
            <a:avLst>
              <a:gd name="adj1" fmla="val -108"/>
              <a:gd name="adj2" fmla="val -9660"/>
              <a:gd name="adj3" fmla="val 6842"/>
              <a:gd name="adj4" fmla="val -2663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Colocar a logo da BAT no canto  superior direito.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9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Nierotka</dc:creator>
  <cp:lastModifiedBy>Damir Nierotka</cp:lastModifiedBy>
  <cp:revision>9</cp:revision>
  <dcterms:created xsi:type="dcterms:W3CDTF">2017-08-03T20:00:36Z</dcterms:created>
  <dcterms:modified xsi:type="dcterms:W3CDTF">2017-08-04T17:37:35Z</dcterms:modified>
</cp:coreProperties>
</file>