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8" r:id="rId2"/>
    <p:sldId id="277" r:id="rId3"/>
  </p:sldIdLst>
  <p:sldSz cx="12192000" cy="6858000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ônatas Hlebania" initials="JH" lastIdx="4" clrIdx="0">
    <p:extLst>
      <p:ext uri="{19B8F6BF-5375-455C-9EA6-DF929625EA0E}">
        <p15:presenceInfo xmlns:p15="http://schemas.microsoft.com/office/powerpoint/2012/main" userId="5cc72e71fe906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18AA5F4-6A48-419E-B042-653A0B95B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6F515B-DC14-429F-A5E9-26A6F9D9C5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1A2308-924E-4AFE-9C5D-93DCD1797DFB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54E4E3-0308-4324-83B6-F5595D905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93FED-D83A-49BB-A7E4-2810AE0AB2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08A18B-233F-4BD5-9EA8-E90EB2A8B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2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35A816-8A65-43B7-A132-A49FAD5C317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E96F0B-B105-4474-B7CB-2EFD587D8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8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2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479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71619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40568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82059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41789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06/09/2017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3167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06/09/2017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2792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06/09/2017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02275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06/09/2017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83674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06/09/2017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40448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06/09/2017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7444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F06A-6FE3-465B-A381-C07A10E8399F}" type="datetimeFigureOut">
              <a:rPr lang="pt-BR" smtClean="0"/>
              <a:t>06/09/2017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D0898BF-33C5-47A3-A1B5-C62D801D61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1" y="87778"/>
            <a:ext cx="4244453" cy="6545033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0EFA06A-5B76-4F0A-BAB5-65C3CDE0540D}"/>
              </a:ext>
            </a:extLst>
          </p:cNvPr>
          <p:cNvSpPr/>
          <p:nvPr/>
        </p:nvSpPr>
        <p:spPr>
          <a:xfrm>
            <a:off x="5424984" y="506916"/>
            <a:ext cx="1310185" cy="2129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05E29C-1B2C-4DFC-B071-8547ABA8BECA}"/>
              </a:ext>
            </a:extLst>
          </p:cNvPr>
          <p:cNvSpPr txBox="1"/>
          <p:nvPr/>
        </p:nvSpPr>
        <p:spPr>
          <a:xfrm>
            <a:off x="4765225" y="295440"/>
            <a:ext cx="262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>
                <a:solidFill>
                  <a:schemeClr val="bg1"/>
                </a:solidFill>
              </a:rPr>
              <a:t>DashBoard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907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11" name="TextBox 10">
            <a:hlinkClick r:id="" action="ppaction://noaction"/>
          </p:cNvPr>
          <p:cNvSpPr txBox="1"/>
          <p:nvPr/>
        </p:nvSpPr>
        <p:spPr>
          <a:xfrm>
            <a:off x="6964712" y="6385677"/>
            <a:ext cx="11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Próximo &gt;</a:t>
            </a:r>
            <a:endParaRPr lang="en-US" dirty="0"/>
          </a:p>
        </p:txBody>
      </p:sp>
      <p:pic>
        <p:nvPicPr>
          <p:cNvPr id="7" name="Imagem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746340D-B61B-41AA-8E8B-A85E3210B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65" y="321392"/>
            <a:ext cx="4106340" cy="606742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25CEB3B-A1A8-4382-924A-D6C0209BEFD8}"/>
              </a:ext>
            </a:extLst>
          </p:cNvPr>
          <p:cNvSpPr/>
          <p:nvPr/>
        </p:nvSpPr>
        <p:spPr>
          <a:xfrm>
            <a:off x="5082764" y="747784"/>
            <a:ext cx="1720992" cy="19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3631F66-D77B-49D6-A594-595A389688FB}"/>
              </a:ext>
            </a:extLst>
          </p:cNvPr>
          <p:cNvSpPr txBox="1"/>
          <p:nvPr/>
        </p:nvSpPr>
        <p:spPr>
          <a:xfrm>
            <a:off x="4514007" y="618682"/>
            <a:ext cx="310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</a:rPr>
              <a:t>DashBoard</a:t>
            </a:r>
            <a:r>
              <a:rPr lang="pt-BR" sz="2000" b="1" dirty="0">
                <a:solidFill>
                  <a:schemeClr val="bg1"/>
                </a:solidFill>
              </a:rPr>
              <a:t> – Fase Canteiro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12E274E-F0E1-4FFF-9DC1-726A642EF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982" y="693691"/>
            <a:ext cx="389687" cy="250093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0664777-D741-4A23-AF21-7F1E96B99991}"/>
              </a:ext>
            </a:extLst>
          </p:cNvPr>
          <p:cNvSpPr/>
          <p:nvPr/>
        </p:nvSpPr>
        <p:spPr>
          <a:xfrm rot="10800000">
            <a:off x="4122770" y="693691"/>
            <a:ext cx="290510" cy="2690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13693E5-47B9-4C02-BD83-5528BEF68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5959" y="1316082"/>
            <a:ext cx="1843396" cy="4622044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D3510321-D9F4-40A7-891D-936931452236}"/>
              </a:ext>
            </a:extLst>
          </p:cNvPr>
          <p:cNvSpPr/>
          <p:nvPr/>
        </p:nvSpPr>
        <p:spPr>
          <a:xfrm>
            <a:off x="5858359" y="1316082"/>
            <a:ext cx="2231949" cy="4622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77A0833-AC9A-4D2B-9D71-371779FC4773}"/>
              </a:ext>
            </a:extLst>
          </p:cNvPr>
          <p:cNvSpPr txBox="1"/>
          <p:nvPr/>
        </p:nvSpPr>
        <p:spPr>
          <a:xfrm>
            <a:off x="6035525" y="1497339"/>
            <a:ext cx="187761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pt-BR" sz="1400" dirty="0"/>
              <a:t>30000         15000</a:t>
            </a:r>
          </a:p>
          <a:p>
            <a:pPr marL="342900" indent="-342900">
              <a:buAutoNum type="arabicPlain"/>
            </a:pPr>
            <a:endParaRPr lang="pt-BR" sz="1400" dirty="0"/>
          </a:p>
          <a:p>
            <a:pPr marL="342900" indent="-342900">
              <a:buAutoNum type="arabicPlain"/>
            </a:pPr>
            <a:endParaRPr lang="pt-BR" sz="1400" dirty="0"/>
          </a:p>
          <a:p>
            <a:pPr marL="342900" indent="-342900">
              <a:buAutoNum type="arabicPlain" startAt="2"/>
            </a:pPr>
            <a:r>
              <a:rPr lang="pt-BR" sz="1400" dirty="0"/>
              <a:t>10000         12000</a:t>
            </a:r>
          </a:p>
          <a:p>
            <a:pPr marL="342900" indent="-342900">
              <a:buAutoNum type="arabicPlain" startAt="2"/>
            </a:pPr>
            <a:endParaRPr lang="pt-BR" sz="1400" dirty="0"/>
          </a:p>
          <a:p>
            <a:pPr marL="342900" indent="-342900">
              <a:buAutoNum type="arabicPlain" startAt="2"/>
            </a:pPr>
            <a:r>
              <a:rPr lang="pt-BR" sz="1400" dirty="0"/>
              <a:t>8500	        8500</a:t>
            </a:r>
          </a:p>
          <a:p>
            <a:pPr marL="342900" indent="-342900">
              <a:buAutoNum type="arabicPlain" startAt="2"/>
            </a:pPr>
            <a:endParaRPr lang="pt-BR" sz="1400" dirty="0"/>
          </a:p>
          <a:p>
            <a:endParaRPr lang="pt-BR" sz="1400" dirty="0"/>
          </a:p>
          <a:p>
            <a:pPr marL="342900" indent="-342900">
              <a:buAutoNum type="arabicPlain"/>
            </a:pPr>
            <a:r>
              <a:rPr lang="pt-BR" sz="1400" dirty="0"/>
              <a:t>12000       12000</a:t>
            </a:r>
          </a:p>
          <a:p>
            <a:pPr marL="342900" indent="-342900">
              <a:buAutoNum type="arabicPlain"/>
            </a:pPr>
            <a:endParaRPr lang="pt-BR" sz="1400" dirty="0"/>
          </a:p>
          <a:p>
            <a:pPr marL="342900" indent="-342900">
              <a:buAutoNum type="arabicPlain"/>
            </a:pPr>
            <a:r>
              <a:rPr lang="pt-BR" sz="1400" dirty="0"/>
              <a:t>32000      35000</a:t>
            </a:r>
          </a:p>
          <a:p>
            <a:pPr marL="342900" indent="-342900">
              <a:buAutoNum type="arabicPlain"/>
            </a:pPr>
            <a:endParaRPr lang="pt-BR" sz="1400" dirty="0"/>
          </a:p>
          <a:p>
            <a:endParaRPr lang="pt-BR" sz="1400" dirty="0"/>
          </a:p>
          <a:p>
            <a:pPr marL="342900" indent="-342900">
              <a:buAutoNum type="arabicPlain"/>
            </a:pPr>
            <a:r>
              <a:rPr lang="pt-BR" sz="1400" dirty="0"/>
              <a:t>10500       12000</a:t>
            </a:r>
          </a:p>
          <a:p>
            <a:pPr marL="342900" indent="-342900">
              <a:buAutoNum type="arabicPlain"/>
            </a:pPr>
            <a:endParaRPr lang="pt-BR" sz="1400" dirty="0"/>
          </a:p>
          <a:p>
            <a:pPr marL="342900" indent="-342900">
              <a:buAutoNum type="arabicPlain" startAt="2"/>
            </a:pPr>
            <a:r>
              <a:rPr lang="pt-BR" sz="1400" dirty="0"/>
              <a:t>22000      20000</a:t>
            </a:r>
          </a:p>
          <a:p>
            <a:pPr marL="342900" indent="-342900">
              <a:buAutoNum type="arabicPlain" startAt="2"/>
            </a:pPr>
            <a:endParaRPr lang="pt-BR" sz="1400" dirty="0"/>
          </a:p>
          <a:p>
            <a:pPr marL="342900" indent="-342900">
              <a:buAutoNum type="arabicPlain" startAt="2"/>
            </a:pPr>
            <a:endParaRPr lang="pt-BR" sz="1400" dirty="0"/>
          </a:p>
          <a:p>
            <a:pPr marL="342900" indent="-342900">
              <a:buAutoNum type="arabicPlain" startAt="2"/>
            </a:pPr>
            <a:r>
              <a:rPr lang="pt-BR" sz="1400" dirty="0"/>
              <a:t>5000           45000</a:t>
            </a:r>
          </a:p>
        </p:txBody>
      </p:sp>
    </p:spTree>
    <p:extLst>
      <p:ext uri="{BB962C8B-B14F-4D97-AF65-F5344CB8AC3E}">
        <p14:creationId xmlns:p14="http://schemas.microsoft.com/office/powerpoint/2010/main" val="356402819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230</Words>
  <Application>Microsoft Office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Jônatas Hlebania</dc:creator>
  <cp:lastModifiedBy>Lidio</cp:lastModifiedBy>
  <cp:revision>156</cp:revision>
  <cp:lastPrinted>2017-08-14T11:53:51Z</cp:lastPrinted>
  <dcterms:created xsi:type="dcterms:W3CDTF">2017-06-16T16:17:31Z</dcterms:created>
  <dcterms:modified xsi:type="dcterms:W3CDTF">2017-09-06T13:42:52Z</dcterms:modified>
</cp:coreProperties>
</file>