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9" r:id="rId5"/>
  </p:sldIdLst>
  <p:sldSz cx="12192000" cy="6858000"/>
  <p:notesSz cx="7010400" cy="9296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ônatas Hlebania" initials="JH" lastIdx="4" clrIdx="0">
    <p:extLst>
      <p:ext uri="{19B8F6BF-5375-455C-9EA6-DF929625EA0E}">
        <p15:presenceInfo xmlns:p15="http://schemas.microsoft.com/office/powerpoint/2012/main" userId="5cc72e71fe9060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7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2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r Nierotka" userId="7cd9c7cd-ac79-44a0-a14f-e25b019b1fdd" providerId="ADAL" clId="{A5C2B94A-74C4-4BC9-86DE-DEA377F19C5B}"/>
    <pc:docChg chg="modSld">
      <pc:chgData name="Damir Nierotka" userId="7cd9c7cd-ac79-44a0-a14f-e25b019b1fdd" providerId="ADAL" clId="{A5C2B94A-74C4-4BC9-86DE-DEA377F19C5B}" dt="2017-10-06T18:02:29.456" v="70" actId="20577"/>
      <pc:docMkLst>
        <pc:docMk/>
      </pc:docMkLst>
      <pc:sldChg chg="addSp modSp">
        <pc:chgData name="Damir Nierotka" userId="7cd9c7cd-ac79-44a0-a14f-e25b019b1fdd" providerId="ADAL" clId="{A5C2B94A-74C4-4BC9-86DE-DEA377F19C5B}" dt="2017-10-06T18:02:29.456" v="70" actId="20577"/>
        <pc:sldMkLst>
          <pc:docMk/>
          <pc:sldMk cId="1476591896" sldId="279"/>
        </pc:sldMkLst>
        <pc:spChg chg="mod">
          <ac:chgData name="Damir Nierotka" userId="7cd9c7cd-ac79-44a0-a14f-e25b019b1fdd" providerId="ADAL" clId="{A5C2B94A-74C4-4BC9-86DE-DEA377F19C5B}" dt="2017-10-06T18:01:26.820" v="0" actId="20577"/>
          <ac:spMkLst>
            <pc:docMk/>
            <pc:sldMk cId="1476591896" sldId="279"/>
            <ac:spMk id="44" creationId="{6841E41A-BBCC-4976-AD02-40E2AADB8F24}"/>
          </ac:spMkLst>
        </pc:spChg>
        <pc:spChg chg="add mod">
          <ac:chgData name="Damir Nierotka" userId="7cd9c7cd-ac79-44a0-a14f-e25b019b1fdd" providerId="ADAL" clId="{A5C2B94A-74C4-4BC9-86DE-DEA377F19C5B}" dt="2017-10-06T18:02:29.456" v="70" actId="20577"/>
          <ac:spMkLst>
            <pc:docMk/>
            <pc:sldMk cId="1476591896" sldId="279"/>
            <ac:spMk id="46" creationId="{08730BA3-DFF5-493A-A1F5-343D252E143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18AA5F4-6A48-419E-B042-653A0B95B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6F515B-DC14-429F-A5E9-26A6F9D9C5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81A2308-924E-4AFE-9C5D-93DCD1797DFB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54E4E3-0308-4324-83B6-F5595D9050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B93FED-D83A-49BB-A7E4-2810AE0AB2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08A18B-233F-4BD5-9EA8-E90EB2A8B1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82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35A816-8A65-43B7-A132-A49FAD5C317E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CE96F0B-B105-4474-B7CB-2EFD587D88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1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06/10/2017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4793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06/10/2017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71619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06/10/2017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2405683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06/10/2017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82059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06/10/2017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41789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06/10/2017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931677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06/10/2017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927921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06/10/2017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202275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06/10/2017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7836745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06/10/2017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404481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06/10/2017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87444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F06A-6FE3-465B-A381-C07A10E8399F}" type="datetimeFigureOut">
              <a:rPr lang="pt-BR" smtClean="0"/>
              <a:t>06/10/2017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A0BA-9A50-4C50-A286-3412AFA46E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17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3537A20-AA2B-4532-8E34-5E27D6DF457F}"/>
              </a:ext>
            </a:extLst>
          </p:cNvPr>
          <p:cNvGrpSpPr/>
          <p:nvPr/>
        </p:nvGrpSpPr>
        <p:grpSpPr>
          <a:xfrm>
            <a:off x="316486" y="0"/>
            <a:ext cx="4219575" cy="6619875"/>
            <a:chOff x="250225" y="-24816"/>
            <a:chExt cx="4219575" cy="66198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D9F1C3-9343-494D-A801-49CC5DE0D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225" y="-24816"/>
              <a:ext cx="4219575" cy="6619875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CBA9137-6B61-4549-8D6D-50BB975AE077}"/>
                </a:ext>
              </a:extLst>
            </p:cNvPr>
            <p:cNvGrpSpPr/>
            <p:nvPr/>
          </p:nvGrpSpPr>
          <p:grpSpPr>
            <a:xfrm>
              <a:off x="299335" y="2404088"/>
              <a:ext cx="4121354" cy="4190971"/>
              <a:chOff x="500697" y="2428904"/>
              <a:chExt cx="4121354" cy="41909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1BFD98C-B8EA-4A90-B042-204919D93292}"/>
                  </a:ext>
                </a:extLst>
              </p:cNvPr>
              <p:cNvSpPr/>
              <p:nvPr/>
            </p:nvSpPr>
            <p:spPr>
              <a:xfrm>
                <a:off x="599016" y="2553215"/>
                <a:ext cx="3800534" cy="3910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0FD4174-665E-4064-A41C-B0D0415AF7B7}"/>
                  </a:ext>
                </a:extLst>
              </p:cNvPr>
              <p:cNvSpPr/>
              <p:nvPr/>
            </p:nvSpPr>
            <p:spPr>
              <a:xfrm>
                <a:off x="558655" y="2428904"/>
                <a:ext cx="3893712" cy="3787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Número de Folhas/pé 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79BCD15-6738-4262-AA2A-6EFF4D3C67E4}"/>
                  </a:ext>
                </a:extLst>
              </p:cNvPr>
              <p:cNvSpPr/>
              <p:nvPr/>
            </p:nvSpPr>
            <p:spPr>
              <a:xfrm>
                <a:off x="651833" y="2927566"/>
                <a:ext cx="396000" cy="32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rgbClr val="C00000"/>
                    </a:solidFill>
                  </a:rPr>
                  <a:t>22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77FCBC9-2CC8-4A39-9161-4021DE945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697" y="5104565"/>
                <a:ext cx="4121354" cy="1515310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4320AA4-078C-44CD-BC60-BEE43D03FDDA}"/>
                  </a:ext>
                </a:extLst>
              </p:cNvPr>
              <p:cNvSpPr/>
              <p:nvPr/>
            </p:nvSpPr>
            <p:spPr>
              <a:xfrm>
                <a:off x="3135034" y="2927566"/>
                <a:ext cx="396000" cy="32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\</a:t>
                </a:r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82780E0-4CD0-4774-AFA0-750A00B24799}"/>
                  </a:ext>
                </a:extLst>
              </p:cNvPr>
              <p:cNvSpPr/>
              <p:nvPr/>
            </p:nvSpPr>
            <p:spPr>
              <a:xfrm>
                <a:off x="2535767" y="2927566"/>
                <a:ext cx="396000" cy="32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rgbClr val="C00000"/>
                    </a:solidFill>
                  </a:rPr>
                  <a:t>25</a:t>
                </a:r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025F36E-809F-4EFD-A780-FAD8CE5BC7B5}"/>
                  </a:ext>
                </a:extLst>
              </p:cNvPr>
              <p:cNvSpPr/>
              <p:nvPr/>
            </p:nvSpPr>
            <p:spPr>
              <a:xfrm>
                <a:off x="1903373" y="2927566"/>
                <a:ext cx="389372" cy="32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21</a:t>
                </a:r>
                <a:endParaRPr lang="en-US" sz="14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F20238-FC5E-412B-A71C-29DF4EC04689}"/>
                  </a:ext>
                </a:extLst>
              </p:cNvPr>
              <p:cNvSpPr/>
              <p:nvPr/>
            </p:nvSpPr>
            <p:spPr>
              <a:xfrm>
                <a:off x="1290855" y="2927566"/>
                <a:ext cx="396000" cy="32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rgbClr val="C00000"/>
                    </a:solidFill>
                  </a:rPr>
                  <a:t>23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BC90840-BD11-43F3-A843-0C11A5B6C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216" y="3840273"/>
                <a:ext cx="2966643" cy="708817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A3581E5-42B4-4693-A169-A7FDA13D52E6}"/>
                  </a:ext>
                </a:extLst>
              </p:cNvPr>
              <p:cNvSpPr/>
              <p:nvPr/>
            </p:nvSpPr>
            <p:spPr>
              <a:xfrm>
                <a:off x="658461" y="3371513"/>
                <a:ext cx="396000" cy="32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\</a:t>
                </a:r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0B12BED-9AC0-4D87-9547-5B94FE317754}"/>
                  </a:ext>
                </a:extLst>
              </p:cNvPr>
              <p:cNvSpPr/>
              <p:nvPr/>
            </p:nvSpPr>
            <p:spPr>
              <a:xfrm>
                <a:off x="3158498" y="3371513"/>
                <a:ext cx="396000" cy="32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\</a:t>
                </a:r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A4353AF-9D7B-4046-B1CD-A1B85160B05E}"/>
                  </a:ext>
                </a:extLst>
              </p:cNvPr>
              <p:cNvSpPr/>
              <p:nvPr/>
            </p:nvSpPr>
            <p:spPr>
              <a:xfrm>
                <a:off x="2533488" y="3355472"/>
                <a:ext cx="396000" cy="32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\</a:t>
                </a:r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4395CD5-465F-4FDA-AFC2-954E048FC623}"/>
                  </a:ext>
                </a:extLst>
              </p:cNvPr>
              <p:cNvSpPr/>
              <p:nvPr/>
            </p:nvSpPr>
            <p:spPr>
              <a:xfrm>
                <a:off x="1908479" y="3371513"/>
                <a:ext cx="396000" cy="32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\</a:t>
                </a:r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4CAC1D0-C5D6-495F-B188-39D9E0B92603}"/>
                  </a:ext>
                </a:extLst>
              </p:cNvPr>
              <p:cNvSpPr/>
              <p:nvPr/>
            </p:nvSpPr>
            <p:spPr>
              <a:xfrm>
                <a:off x="1283470" y="3371513"/>
                <a:ext cx="396000" cy="32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\</a:t>
                </a:r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5E8E9AB-6CC1-472F-B16B-6B522A60FE3D}"/>
                  </a:ext>
                </a:extLst>
              </p:cNvPr>
              <p:cNvSpPr/>
              <p:nvPr/>
            </p:nvSpPr>
            <p:spPr>
              <a:xfrm>
                <a:off x="3613563" y="3147686"/>
                <a:ext cx="703457" cy="2949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>
                    <a:solidFill>
                      <a:schemeClr val="tx1"/>
                    </a:solidFill>
                  </a:rPr>
                  <a:t>23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39077598-32DF-42B3-883C-D0D0A5005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588" y="4705726"/>
                <a:ext cx="847725" cy="352425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61C903AF-9A5D-466A-9692-B3936E2A86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12103" y="4747134"/>
                <a:ext cx="752475" cy="295275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6723562D-D8CB-4FA0-87FB-6F5A50C912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88538" y="4747983"/>
                <a:ext cx="742950" cy="333375"/>
              </a:xfrm>
              <a:prstGeom prst="rect">
                <a:avLst/>
              </a:prstGeom>
            </p:spPr>
          </p:pic>
        </p:grpSp>
      </p:grpSp>
      <p:sp>
        <p:nvSpPr>
          <p:cNvPr id="6" name="Callout: Line with Border and Accent Bar 5"/>
          <p:cNvSpPr/>
          <p:nvPr/>
        </p:nvSpPr>
        <p:spPr>
          <a:xfrm>
            <a:off x="6226699" y="545029"/>
            <a:ext cx="5448466" cy="925964"/>
          </a:xfrm>
          <a:prstGeom prst="accentBorderCallout1">
            <a:avLst>
              <a:gd name="adj1" fmla="val 40280"/>
              <a:gd name="adj2" fmla="val -6363"/>
              <a:gd name="adj3" fmla="val 126905"/>
              <a:gd name="adj4" fmla="val -402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Retira a unidade de medida após o número. Colocar no ínício </a:t>
            </a:r>
            <a:r>
              <a:rPr lang="pt-BR" b="1" u="sng" dirty="0">
                <a:solidFill>
                  <a:srgbClr val="002060"/>
                </a:solidFill>
              </a:rPr>
              <a:t>Área (has):</a:t>
            </a:r>
            <a:r>
              <a:rPr lang="pt-BR" dirty="0">
                <a:solidFill>
                  <a:srgbClr val="002060"/>
                </a:solidFill>
              </a:rPr>
              <a:t> Trocar o ponto pela vírgula.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43" name="Callout: Line with Border and Accent Bar 42">
            <a:extLst>
              <a:ext uri="{FF2B5EF4-FFF2-40B4-BE49-F238E27FC236}">
                <a16:creationId xmlns:a16="http://schemas.microsoft.com/office/drawing/2014/main" id="{54AE772F-D7F6-486E-AFFA-A2766F535808}"/>
              </a:ext>
            </a:extLst>
          </p:cNvPr>
          <p:cNvSpPr/>
          <p:nvPr/>
        </p:nvSpPr>
        <p:spPr>
          <a:xfrm>
            <a:off x="6226699" y="1692297"/>
            <a:ext cx="5448466" cy="925964"/>
          </a:xfrm>
          <a:prstGeom prst="accentBorderCallout1">
            <a:avLst>
              <a:gd name="adj1" fmla="val 40280"/>
              <a:gd name="adj2" fmla="val -6363"/>
              <a:gd name="adj3" fmla="val 38172"/>
              <a:gd name="adj4" fmla="val -358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Retirar a unidade de medida após o número. Colocar no ínício </a:t>
            </a:r>
            <a:r>
              <a:rPr lang="pt-BR" b="1" u="sng" dirty="0">
                <a:solidFill>
                  <a:srgbClr val="002060"/>
                </a:solidFill>
              </a:rPr>
              <a:t>Estimativa (Kg): </a:t>
            </a:r>
            <a:r>
              <a:rPr lang="pt-BR" dirty="0">
                <a:solidFill>
                  <a:srgbClr val="002060"/>
                </a:solidFill>
              </a:rPr>
              <a:t>Trocar a vírgula pelo ponto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44" name="Callout: Line with Border and Accent Bar 43">
            <a:extLst>
              <a:ext uri="{FF2B5EF4-FFF2-40B4-BE49-F238E27FC236}">
                <a16:creationId xmlns:a16="http://schemas.microsoft.com/office/drawing/2014/main" id="{6841E41A-BBCC-4976-AD02-40E2AADB8F24}"/>
              </a:ext>
            </a:extLst>
          </p:cNvPr>
          <p:cNvSpPr/>
          <p:nvPr/>
        </p:nvSpPr>
        <p:spPr>
          <a:xfrm>
            <a:off x="5263466" y="2807619"/>
            <a:ext cx="6928533" cy="1598059"/>
          </a:xfrm>
          <a:prstGeom prst="accentBorderCallout1">
            <a:avLst>
              <a:gd name="adj1" fmla="val 40280"/>
              <a:gd name="adj2" fmla="val -6363"/>
              <a:gd name="adj3" fmla="val 46973"/>
              <a:gd name="adj4" fmla="val -25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Esses 10 campos devem ser obrigatoriamente preenchidos e a média, que deve aparecer num campo ao lado deve ir calculando conforme a digitação vai sendo feita. Caso os campo não forem preenchidos, não pode permitir sair da tela e emitir um aviso: “Os campos de número de folhas/pé não foram totalmente preenchidos”. O resultado “média” será utilizado somente na próxima fase.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5" name="Callout: Line with Border and Accent Bar 4"/>
          <p:cNvSpPr/>
          <p:nvPr/>
        </p:nvSpPr>
        <p:spPr>
          <a:xfrm>
            <a:off x="5380384" y="4595036"/>
            <a:ext cx="6811616" cy="1320079"/>
          </a:xfrm>
          <a:prstGeom prst="accentBorderCallout1">
            <a:avLst>
              <a:gd name="adj1" fmla="val 40280"/>
              <a:gd name="adj2" fmla="val -6363"/>
              <a:gd name="adj3" fmla="val 21006"/>
              <a:gd name="adj4" fmla="val -188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O campo de metodologia de estimativa (@/mil, g/pé, Kg/ha) só deve ser habilitado para seleção após a digitação do campo percepção de estimativa e não pode vir pré-preenchido. Caso orientador queira avançar sem selecionar um desses campos, deve emitir o aviso “Favor escolher o método de cálculo da estimativa”</a:t>
            </a:r>
          </a:p>
        </p:txBody>
      </p:sp>
      <p:sp>
        <p:nvSpPr>
          <p:cNvPr id="45" name="Callout: Line with Border and Accent Bar 44">
            <a:extLst>
              <a:ext uri="{FF2B5EF4-FFF2-40B4-BE49-F238E27FC236}">
                <a16:creationId xmlns:a16="http://schemas.microsoft.com/office/drawing/2014/main" id="{5C71A2F9-00A0-42CC-840D-2C3E4615B2EC}"/>
              </a:ext>
            </a:extLst>
          </p:cNvPr>
          <p:cNvSpPr/>
          <p:nvPr/>
        </p:nvSpPr>
        <p:spPr>
          <a:xfrm>
            <a:off x="5791199" y="6029214"/>
            <a:ext cx="6058595" cy="771955"/>
          </a:xfrm>
          <a:prstGeom prst="accentBorderCallout1">
            <a:avLst>
              <a:gd name="adj1" fmla="val 40280"/>
              <a:gd name="adj2" fmla="val -6363"/>
              <a:gd name="adj3" fmla="val -267400"/>
              <a:gd name="adj4" fmla="val -766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Retirar o botão calcular. Essa opção de calcular deve ocorrer após a seleção de um dos métodos de estimativa (@/mil, g/pé, Kg/ha) </a:t>
            </a:r>
          </a:p>
        </p:txBody>
      </p:sp>
      <p:sp>
        <p:nvSpPr>
          <p:cNvPr id="46" name="Callout: Line with Border and Accent Bar 45">
            <a:extLst>
              <a:ext uri="{FF2B5EF4-FFF2-40B4-BE49-F238E27FC236}">
                <a16:creationId xmlns:a16="http://schemas.microsoft.com/office/drawing/2014/main" id="{08730BA3-DFF5-493A-A1F5-343D252E143E}"/>
              </a:ext>
            </a:extLst>
          </p:cNvPr>
          <p:cNvSpPr/>
          <p:nvPr/>
        </p:nvSpPr>
        <p:spPr>
          <a:xfrm>
            <a:off x="4642182" y="82047"/>
            <a:ext cx="940681" cy="925964"/>
          </a:xfrm>
          <a:prstGeom prst="accentBorderCallout1">
            <a:avLst>
              <a:gd name="adj1" fmla="val 40280"/>
              <a:gd name="adj2" fmla="val -6363"/>
              <a:gd name="adj3" fmla="val 337288"/>
              <a:gd name="adj4" fmla="val -797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002060"/>
                </a:solidFill>
              </a:rPr>
              <a:t>Esse campo deve representar a média dos 10 campos.</a:t>
            </a:r>
            <a:endParaRPr lang="en-US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59189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42C11BE6EB0445A38221B3839009A7" ma:contentTypeVersion="6" ma:contentTypeDescription="Create a new document." ma:contentTypeScope="" ma:versionID="cb3d10515da659969af608d1337f7d94">
  <xsd:schema xmlns:xsd="http://www.w3.org/2001/XMLSchema" xmlns:xs="http://www.w3.org/2001/XMLSchema" xmlns:p="http://schemas.microsoft.com/office/2006/metadata/properties" xmlns:ns2="ae76a494-b0ae-4203-9d25-cc5b6c84931c" xmlns:ns3="6d5d90a5-f016-40ee-827d-9a5a50116d65" targetNamespace="http://schemas.microsoft.com/office/2006/metadata/properties" ma:root="true" ma:fieldsID="1b41260a3f76210cb8eb3841c87afe37" ns2:_="" ns3:_="">
    <xsd:import namespace="ae76a494-b0ae-4203-9d25-cc5b6c84931c"/>
    <xsd:import namespace="6d5d90a5-f016-40ee-827d-9a5a50116d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6a494-b0ae-4203-9d25-cc5b6c8493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5d90a5-f016-40ee-827d-9a5a50116d6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2046F0-297D-40AD-9B12-86E7B870EC91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6d5d90a5-f016-40ee-827d-9a5a50116d65"/>
    <ds:schemaRef ds:uri="ae76a494-b0ae-4203-9d25-cc5b6c84931c"/>
  </ds:schemaRefs>
</ds:datastoreItem>
</file>

<file path=customXml/itemProps2.xml><?xml version="1.0" encoding="utf-8"?>
<ds:datastoreItem xmlns:ds="http://schemas.openxmlformats.org/officeDocument/2006/customXml" ds:itemID="{110B0328-9728-4E27-9B03-0F03889C61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6143FA-DB51-4DDA-9B1D-3537B33FD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76a494-b0ae-4203-9d25-cc5b6c84931c"/>
    <ds:schemaRef ds:uri="6d5d90a5-f016-40ee-827d-9a5a50116d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233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Jônatas Hlebania</dc:creator>
  <cp:lastModifiedBy>Damir Nierotka</cp:lastModifiedBy>
  <cp:revision>172</cp:revision>
  <cp:lastPrinted>2017-08-14T11:53:51Z</cp:lastPrinted>
  <dcterms:created xsi:type="dcterms:W3CDTF">2017-06-16T16:17:31Z</dcterms:created>
  <dcterms:modified xsi:type="dcterms:W3CDTF">2017-10-06T18:02:49Z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0x010100CE42C11BE6EB0445A38221B3839009A7</vt:lpwstr>
  </property>
</Properties>
</file>