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251" autoAdjust="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r Nierotka" userId="7cd9c7cd-ac79-44a0-a14f-e25b019b1fdd" providerId="ADAL" clId="{E8450CD8-5495-4F9F-A0CF-3F471BF6C353}"/>
    <pc:docChg chg="undo custSel addSld delSld modSld">
      <pc:chgData name="Damir Nierotka" userId="7cd9c7cd-ac79-44a0-a14f-e25b019b1fdd" providerId="ADAL" clId="{E8450CD8-5495-4F9F-A0CF-3F471BF6C353}" dt="2017-10-25T12:47:31.169" v="1265"/>
      <pc:docMkLst>
        <pc:docMk/>
      </pc:docMkLst>
      <pc:sldChg chg="modSp">
        <pc:chgData name="Damir Nierotka" userId="7cd9c7cd-ac79-44a0-a14f-e25b019b1fdd" providerId="ADAL" clId="{E8450CD8-5495-4F9F-A0CF-3F471BF6C353}" dt="2017-10-25T12:43:31.805" v="1245"/>
        <pc:sldMkLst>
          <pc:docMk/>
          <pc:sldMk cId="1418729722" sldId="256"/>
        </pc:sldMkLst>
        <pc:spChg chg="mod">
          <ac:chgData name="Damir Nierotka" userId="7cd9c7cd-ac79-44a0-a14f-e25b019b1fdd" providerId="ADAL" clId="{E8450CD8-5495-4F9F-A0CF-3F471BF6C353}" dt="2017-10-25T12:43:31.805" v="1245"/>
          <ac:spMkLst>
            <pc:docMk/>
            <pc:sldMk cId="1418729722" sldId="256"/>
            <ac:spMk id="2" creationId="{ECB47BF5-D0B8-4247-B69A-61811A60CBF2}"/>
          </ac:spMkLst>
        </pc:spChg>
      </pc:sldChg>
      <pc:sldChg chg="modSp">
        <pc:chgData name="Damir Nierotka" userId="7cd9c7cd-ac79-44a0-a14f-e25b019b1fdd" providerId="ADAL" clId="{E8450CD8-5495-4F9F-A0CF-3F471BF6C353}" dt="2017-10-25T12:40:08.739" v="1241"/>
        <pc:sldMkLst>
          <pc:docMk/>
          <pc:sldMk cId="282152476" sldId="257"/>
        </pc:sldMkLst>
        <pc:picChg chg="mod">
          <ac:chgData name="Damir Nierotka" userId="7cd9c7cd-ac79-44a0-a14f-e25b019b1fdd" providerId="ADAL" clId="{E8450CD8-5495-4F9F-A0CF-3F471BF6C353}" dt="2017-10-25T12:40:08.739" v="1241"/>
          <ac:picMkLst>
            <pc:docMk/>
            <pc:sldMk cId="282152476" sldId="257"/>
            <ac:picMk id="9" creationId="{F7BC56DF-63E2-45CB-AE7C-D78B2877757E}"/>
          </ac:picMkLst>
        </pc:picChg>
      </pc:sldChg>
      <pc:sldChg chg="modSp">
        <pc:chgData name="Damir Nierotka" userId="7cd9c7cd-ac79-44a0-a14f-e25b019b1fdd" providerId="ADAL" clId="{E8450CD8-5495-4F9F-A0CF-3F471BF6C353}" dt="2017-10-25T12:40:15.471" v="1242" actId="1076"/>
        <pc:sldMkLst>
          <pc:docMk/>
          <pc:sldMk cId="2973997948" sldId="258"/>
        </pc:sldMkLst>
        <pc:spChg chg="mod">
          <ac:chgData name="Damir Nierotka" userId="7cd9c7cd-ac79-44a0-a14f-e25b019b1fdd" providerId="ADAL" clId="{E8450CD8-5495-4F9F-A0CF-3F471BF6C353}" dt="2017-10-25T12:40:15.471" v="1242" actId="1076"/>
          <ac:spMkLst>
            <pc:docMk/>
            <pc:sldMk cId="2973997948" sldId="258"/>
            <ac:spMk id="6" creationId="{74D9D63E-861F-47EE-9770-B488933741BF}"/>
          </ac:spMkLst>
        </pc:spChg>
      </pc:sldChg>
      <pc:sldChg chg="del">
        <pc:chgData name="Damir Nierotka" userId="7cd9c7cd-ac79-44a0-a14f-e25b019b1fdd" providerId="ADAL" clId="{E8450CD8-5495-4F9F-A0CF-3F471BF6C353}" dt="2017-10-25T11:50:45.572" v="0" actId="2696"/>
        <pc:sldMkLst>
          <pc:docMk/>
          <pc:sldMk cId="4183828123" sldId="259"/>
        </pc:sldMkLst>
      </pc:sldChg>
      <pc:sldChg chg="addSp delSp modSp modNotesTx">
        <pc:chgData name="Damir Nierotka" userId="7cd9c7cd-ac79-44a0-a14f-e25b019b1fdd" providerId="ADAL" clId="{E8450CD8-5495-4F9F-A0CF-3F471BF6C353}" dt="2017-10-25T12:45:53.316" v="1252" actId="113"/>
        <pc:sldMkLst>
          <pc:docMk/>
          <pc:sldMk cId="2625248338" sldId="260"/>
        </pc:sldMkLst>
        <pc:spChg chg="mod">
          <ac:chgData name="Damir Nierotka" userId="7cd9c7cd-ac79-44a0-a14f-e25b019b1fdd" providerId="ADAL" clId="{E8450CD8-5495-4F9F-A0CF-3F471BF6C353}" dt="2017-10-25T12:36:06.398" v="1125" actId="1076"/>
          <ac:spMkLst>
            <pc:docMk/>
            <pc:sldMk cId="2625248338" sldId="260"/>
            <ac:spMk id="63" creationId="{1C3AEE2F-03A1-4A31-A8A4-E78BCDCBCD03}"/>
          </ac:spMkLst>
        </pc:spChg>
        <pc:spChg chg="mod">
          <ac:chgData name="Damir Nierotka" userId="7cd9c7cd-ac79-44a0-a14f-e25b019b1fdd" providerId="ADAL" clId="{E8450CD8-5495-4F9F-A0CF-3F471BF6C353}" dt="2017-10-25T12:01:06.477" v="841"/>
          <ac:spMkLst>
            <pc:docMk/>
            <pc:sldMk cId="2625248338" sldId="260"/>
            <ac:spMk id="70" creationId="{85F7272F-C9CC-4855-80FD-F7F133AD33EE}"/>
          </ac:spMkLst>
        </pc:spChg>
        <pc:spChg chg="mod">
          <ac:chgData name="Damir Nierotka" userId="7cd9c7cd-ac79-44a0-a14f-e25b019b1fdd" providerId="ADAL" clId="{E8450CD8-5495-4F9F-A0CF-3F471BF6C353}" dt="2017-10-25T12:01:08.761" v="842"/>
          <ac:spMkLst>
            <pc:docMk/>
            <pc:sldMk cId="2625248338" sldId="260"/>
            <ac:spMk id="71" creationId="{41468201-5BB3-4DEA-B567-E9459DAC33B2}"/>
          </ac:spMkLst>
        </pc:spChg>
        <pc:spChg chg="del mod">
          <ac:chgData name="Damir Nierotka" userId="7cd9c7cd-ac79-44a0-a14f-e25b019b1fdd" providerId="ADAL" clId="{E8450CD8-5495-4F9F-A0CF-3F471BF6C353}" dt="2017-10-25T12:36:01.885" v="1123" actId="478"/>
          <ac:spMkLst>
            <pc:docMk/>
            <pc:sldMk cId="2625248338" sldId="260"/>
            <ac:spMk id="73" creationId="{F6CD2B30-560D-45E5-9D9F-9BB603178192}"/>
          </ac:spMkLst>
        </pc:spChg>
        <pc:spChg chg="mod">
          <ac:chgData name="Damir Nierotka" userId="7cd9c7cd-ac79-44a0-a14f-e25b019b1fdd" providerId="ADAL" clId="{E8450CD8-5495-4F9F-A0CF-3F471BF6C353}" dt="2017-10-25T12:36:12.567" v="1127" actId="1076"/>
          <ac:spMkLst>
            <pc:docMk/>
            <pc:sldMk cId="2625248338" sldId="260"/>
            <ac:spMk id="74" creationId="{259DFB10-00AF-4535-A023-84B20FB89C97}"/>
          </ac:spMkLst>
        </pc:spChg>
        <pc:spChg chg="mod">
          <ac:chgData name="Damir Nierotka" userId="7cd9c7cd-ac79-44a0-a14f-e25b019b1fdd" providerId="ADAL" clId="{E8450CD8-5495-4F9F-A0CF-3F471BF6C353}" dt="2017-10-25T11:51:48.272" v="40" actId="14100"/>
          <ac:spMkLst>
            <pc:docMk/>
            <pc:sldMk cId="2625248338" sldId="260"/>
            <ac:spMk id="77" creationId="{797FF873-EBB3-4A5D-A908-78F592142ED1}"/>
          </ac:spMkLst>
        </pc:spChg>
        <pc:spChg chg="mod">
          <ac:chgData name="Damir Nierotka" userId="7cd9c7cd-ac79-44a0-a14f-e25b019b1fdd" providerId="ADAL" clId="{E8450CD8-5495-4F9F-A0CF-3F471BF6C353}" dt="2017-10-25T12:01:01.436" v="840"/>
          <ac:spMkLst>
            <pc:docMk/>
            <pc:sldMk cId="2625248338" sldId="260"/>
            <ac:spMk id="84" creationId="{A0E3ECC5-3E0E-4A91-9FB0-42612EDE0DE9}"/>
          </ac:spMkLst>
        </pc:spChg>
        <pc:spChg chg="mod">
          <ac:chgData name="Damir Nierotka" userId="7cd9c7cd-ac79-44a0-a14f-e25b019b1fdd" providerId="ADAL" clId="{E8450CD8-5495-4F9F-A0CF-3F471BF6C353}" dt="2017-10-25T12:42:16.683" v="1244"/>
          <ac:spMkLst>
            <pc:docMk/>
            <pc:sldMk cId="2625248338" sldId="260"/>
            <ac:spMk id="85" creationId="{C56363E3-3903-4B83-B2D3-F17F45F47C30}"/>
          </ac:spMkLst>
        </pc:spChg>
        <pc:spChg chg="mod">
          <ac:chgData name="Damir Nierotka" userId="7cd9c7cd-ac79-44a0-a14f-e25b019b1fdd" providerId="ADAL" clId="{E8450CD8-5495-4F9F-A0CF-3F471BF6C353}" dt="2017-10-25T12:36:04.642" v="1124" actId="14100"/>
          <ac:spMkLst>
            <pc:docMk/>
            <pc:sldMk cId="2625248338" sldId="260"/>
            <ac:spMk id="86" creationId="{A4D600F6-2569-4DF8-B188-9BF5E632999D}"/>
          </ac:spMkLst>
        </pc:spChg>
        <pc:spChg chg="mod">
          <ac:chgData name="Damir Nierotka" userId="7cd9c7cd-ac79-44a0-a14f-e25b019b1fdd" providerId="ADAL" clId="{E8450CD8-5495-4F9F-A0CF-3F471BF6C353}" dt="2017-10-25T11:51:13.958" v="1" actId="20577"/>
          <ac:spMkLst>
            <pc:docMk/>
            <pc:sldMk cId="2625248338" sldId="260"/>
            <ac:spMk id="94" creationId="{BA676225-B513-4D5E-9432-80AB8F516F00}"/>
          </ac:spMkLst>
        </pc:spChg>
        <pc:spChg chg="mod">
          <ac:chgData name="Damir Nierotka" userId="7cd9c7cd-ac79-44a0-a14f-e25b019b1fdd" providerId="ADAL" clId="{E8450CD8-5495-4F9F-A0CF-3F471BF6C353}" dt="2017-10-25T12:45:53.316" v="1252" actId="113"/>
          <ac:spMkLst>
            <pc:docMk/>
            <pc:sldMk cId="2625248338" sldId="260"/>
            <ac:spMk id="112" creationId="{8B34ECE9-1012-43A1-992C-12C17443CB8D}"/>
          </ac:spMkLst>
        </pc:spChg>
        <pc:spChg chg="mod">
          <ac:chgData name="Damir Nierotka" userId="7cd9c7cd-ac79-44a0-a14f-e25b019b1fdd" providerId="ADAL" clId="{E8450CD8-5495-4F9F-A0CF-3F471BF6C353}" dt="2017-10-25T12:45:53.316" v="1252" actId="113"/>
          <ac:spMkLst>
            <pc:docMk/>
            <pc:sldMk cId="2625248338" sldId="260"/>
            <ac:spMk id="113" creationId="{364D8D0C-3EF7-448E-8F47-3112B02F5C88}"/>
          </ac:spMkLst>
        </pc:spChg>
        <pc:spChg chg="mod">
          <ac:chgData name="Damir Nierotka" userId="7cd9c7cd-ac79-44a0-a14f-e25b019b1fdd" providerId="ADAL" clId="{E8450CD8-5495-4F9F-A0CF-3F471BF6C353}" dt="2017-10-25T12:45:53.316" v="1252" actId="113"/>
          <ac:spMkLst>
            <pc:docMk/>
            <pc:sldMk cId="2625248338" sldId="260"/>
            <ac:spMk id="114" creationId="{5CD9EAC3-8129-46D1-B7A3-A40F8ADE924A}"/>
          </ac:spMkLst>
        </pc:spChg>
        <pc:spChg chg="mod">
          <ac:chgData name="Damir Nierotka" userId="7cd9c7cd-ac79-44a0-a14f-e25b019b1fdd" providerId="ADAL" clId="{E8450CD8-5495-4F9F-A0CF-3F471BF6C353}" dt="2017-10-25T12:03:12.809" v="916" actId="20577"/>
          <ac:spMkLst>
            <pc:docMk/>
            <pc:sldMk cId="2625248338" sldId="260"/>
            <ac:spMk id="119" creationId="{34CCC3F1-2C34-43B2-8101-6129A8793BF1}"/>
          </ac:spMkLst>
        </pc:spChg>
        <pc:spChg chg="add mod">
          <ac:chgData name="Damir Nierotka" userId="7cd9c7cd-ac79-44a0-a14f-e25b019b1fdd" providerId="ADAL" clId="{E8450CD8-5495-4F9F-A0CF-3F471BF6C353}" dt="2017-10-25T12:36:14.359" v="1128" actId="1076"/>
          <ac:spMkLst>
            <pc:docMk/>
            <pc:sldMk cId="2625248338" sldId="260"/>
            <ac:spMk id="120" creationId="{8EA36F0F-80F8-4E1A-8DE5-4FC686E2E400}"/>
          </ac:spMkLst>
        </pc:spChg>
        <pc:spChg chg="add mod">
          <ac:chgData name="Damir Nierotka" userId="7cd9c7cd-ac79-44a0-a14f-e25b019b1fdd" providerId="ADAL" clId="{E8450CD8-5495-4F9F-A0CF-3F471BF6C353}" dt="2017-10-25T12:36:10.247" v="1126" actId="1076"/>
          <ac:spMkLst>
            <pc:docMk/>
            <pc:sldMk cId="2625248338" sldId="260"/>
            <ac:spMk id="121" creationId="{6056CAD9-F60A-44F3-96D9-3F137BF384FE}"/>
          </ac:spMkLst>
        </pc:spChg>
        <pc:picChg chg="mod">
          <ac:chgData name="Damir Nierotka" userId="7cd9c7cd-ac79-44a0-a14f-e25b019b1fdd" providerId="ADAL" clId="{E8450CD8-5495-4F9F-A0CF-3F471BF6C353}" dt="2017-10-25T12:06:48.711" v="974"/>
          <ac:picMkLst>
            <pc:docMk/>
            <pc:sldMk cId="2625248338" sldId="260"/>
            <ac:picMk id="25" creationId="{2F161C53-92CD-4E01-8430-FEA91EF5BC3E}"/>
          </ac:picMkLst>
        </pc:picChg>
      </pc:sldChg>
      <pc:sldChg chg="addSp delSp modSp add modNotesTx">
        <pc:chgData name="Damir Nierotka" userId="7cd9c7cd-ac79-44a0-a14f-e25b019b1fdd" providerId="ADAL" clId="{E8450CD8-5495-4F9F-A0CF-3F471BF6C353}" dt="2017-10-25T12:02:26.720" v="872" actId="1076"/>
        <pc:sldMkLst>
          <pc:docMk/>
          <pc:sldMk cId="1467184585" sldId="261"/>
        </pc:sldMkLst>
        <pc:spChg chg="del">
          <ac:chgData name="Damir Nierotka" userId="7cd9c7cd-ac79-44a0-a14f-e25b019b1fdd" providerId="ADAL" clId="{E8450CD8-5495-4F9F-A0CF-3F471BF6C353}" dt="2017-10-25T11:54:01.815" v="277" actId="478"/>
          <ac:spMkLst>
            <pc:docMk/>
            <pc:sldMk cId="1467184585" sldId="261"/>
            <ac:spMk id="30" creationId="{13032421-0D06-4F64-9D84-85BA7A3EBB95}"/>
          </ac:spMkLst>
        </pc:spChg>
        <pc:spChg chg="del">
          <ac:chgData name="Damir Nierotka" userId="7cd9c7cd-ac79-44a0-a14f-e25b019b1fdd" providerId="ADAL" clId="{E8450CD8-5495-4F9F-A0CF-3F471BF6C353}" dt="2017-10-25T11:53:56.513" v="275" actId="478"/>
          <ac:spMkLst>
            <pc:docMk/>
            <pc:sldMk cId="1467184585" sldId="261"/>
            <ac:spMk id="32" creationId="{F43D9DE6-CC35-40A6-B4AD-94D87BDD2888}"/>
          </ac:spMkLst>
        </pc:spChg>
        <pc:spChg chg="del">
          <ac:chgData name="Damir Nierotka" userId="7cd9c7cd-ac79-44a0-a14f-e25b019b1fdd" providerId="ADAL" clId="{E8450CD8-5495-4F9F-A0CF-3F471BF6C353}" dt="2017-10-25T11:54:01.815" v="277" actId="478"/>
          <ac:spMkLst>
            <pc:docMk/>
            <pc:sldMk cId="1467184585" sldId="261"/>
            <ac:spMk id="34" creationId="{1210D624-9567-4FCC-ACBD-E0E71EB6F1CB}"/>
          </ac:spMkLst>
        </pc:spChg>
        <pc:spChg chg="del">
          <ac:chgData name="Damir Nierotka" userId="7cd9c7cd-ac79-44a0-a14f-e25b019b1fdd" providerId="ADAL" clId="{E8450CD8-5495-4F9F-A0CF-3F471BF6C353}" dt="2017-10-25T11:54:01.815" v="277" actId="478"/>
          <ac:spMkLst>
            <pc:docMk/>
            <pc:sldMk cId="1467184585" sldId="261"/>
            <ac:spMk id="35" creationId="{9183265C-C903-49F9-B3CF-9A47A5DCA6E4}"/>
          </ac:spMkLst>
        </pc:spChg>
        <pc:spChg chg="del">
          <ac:chgData name="Damir Nierotka" userId="7cd9c7cd-ac79-44a0-a14f-e25b019b1fdd" providerId="ADAL" clId="{E8450CD8-5495-4F9F-A0CF-3F471BF6C353}" dt="2017-10-25T11:54:01.815" v="277" actId="478"/>
          <ac:spMkLst>
            <pc:docMk/>
            <pc:sldMk cId="1467184585" sldId="261"/>
            <ac:spMk id="36" creationId="{2E1BD94C-850B-4AEE-BA7D-42A02A2F8B54}"/>
          </ac:spMkLst>
        </pc:spChg>
        <pc:spChg chg="del">
          <ac:chgData name="Damir Nierotka" userId="7cd9c7cd-ac79-44a0-a14f-e25b019b1fdd" providerId="ADAL" clId="{E8450CD8-5495-4F9F-A0CF-3F471BF6C353}" dt="2017-10-25T11:53:51.891" v="272" actId="478"/>
          <ac:spMkLst>
            <pc:docMk/>
            <pc:sldMk cId="1467184585" sldId="261"/>
            <ac:spMk id="39" creationId="{1FE8B93E-E309-4351-8645-AF87BAC18FA8}"/>
          </ac:spMkLst>
        </pc:spChg>
        <pc:spChg chg="del">
          <ac:chgData name="Damir Nierotka" userId="7cd9c7cd-ac79-44a0-a14f-e25b019b1fdd" providerId="ADAL" clId="{E8450CD8-5495-4F9F-A0CF-3F471BF6C353}" dt="2017-10-25T11:54:01.815" v="277" actId="478"/>
          <ac:spMkLst>
            <pc:docMk/>
            <pc:sldMk cId="1467184585" sldId="261"/>
            <ac:spMk id="41" creationId="{05319FE8-6954-4975-9AA4-7ADE31033708}"/>
          </ac:spMkLst>
        </pc:spChg>
        <pc:spChg chg="del">
          <ac:chgData name="Damir Nierotka" userId="7cd9c7cd-ac79-44a0-a14f-e25b019b1fdd" providerId="ADAL" clId="{E8450CD8-5495-4F9F-A0CF-3F471BF6C353}" dt="2017-10-25T11:54:01.815" v="277" actId="478"/>
          <ac:spMkLst>
            <pc:docMk/>
            <pc:sldMk cId="1467184585" sldId="261"/>
            <ac:spMk id="42" creationId="{979778F2-5FA9-4885-9BB4-421353D92132}"/>
          </ac:spMkLst>
        </pc:spChg>
        <pc:spChg chg="del">
          <ac:chgData name="Damir Nierotka" userId="7cd9c7cd-ac79-44a0-a14f-e25b019b1fdd" providerId="ADAL" clId="{E8450CD8-5495-4F9F-A0CF-3F471BF6C353}" dt="2017-10-25T11:54:01.815" v="277" actId="478"/>
          <ac:spMkLst>
            <pc:docMk/>
            <pc:sldMk cId="1467184585" sldId="261"/>
            <ac:spMk id="43" creationId="{2825E799-FD74-41DF-B9B2-39DD6A97A369}"/>
          </ac:spMkLst>
        </pc:spChg>
        <pc:spChg chg="del">
          <ac:chgData name="Damir Nierotka" userId="7cd9c7cd-ac79-44a0-a14f-e25b019b1fdd" providerId="ADAL" clId="{E8450CD8-5495-4F9F-A0CF-3F471BF6C353}" dt="2017-10-25T11:54:01.815" v="277" actId="478"/>
          <ac:spMkLst>
            <pc:docMk/>
            <pc:sldMk cId="1467184585" sldId="261"/>
            <ac:spMk id="44" creationId="{2F9A3F74-C88E-49B6-9DB9-301DC57454B6}"/>
          </ac:spMkLst>
        </pc:spChg>
        <pc:spChg chg="del">
          <ac:chgData name="Damir Nierotka" userId="7cd9c7cd-ac79-44a0-a14f-e25b019b1fdd" providerId="ADAL" clId="{E8450CD8-5495-4F9F-A0CF-3F471BF6C353}" dt="2017-10-25T11:54:01.815" v="277" actId="478"/>
          <ac:spMkLst>
            <pc:docMk/>
            <pc:sldMk cId="1467184585" sldId="261"/>
            <ac:spMk id="45" creationId="{FD702B30-A7CC-44B8-9B54-3D5387EE4D6A}"/>
          </ac:spMkLst>
        </pc:spChg>
        <pc:spChg chg="del">
          <ac:chgData name="Damir Nierotka" userId="7cd9c7cd-ac79-44a0-a14f-e25b019b1fdd" providerId="ADAL" clId="{E8450CD8-5495-4F9F-A0CF-3F471BF6C353}" dt="2017-10-25T11:54:01.815" v="277" actId="478"/>
          <ac:spMkLst>
            <pc:docMk/>
            <pc:sldMk cId="1467184585" sldId="261"/>
            <ac:spMk id="48" creationId="{A7D98A75-A183-4ABE-9F53-2F099A9C2EA1}"/>
          </ac:spMkLst>
        </pc:spChg>
        <pc:spChg chg="del">
          <ac:chgData name="Damir Nierotka" userId="7cd9c7cd-ac79-44a0-a14f-e25b019b1fdd" providerId="ADAL" clId="{E8450CD8-5495-4F9F-A0CF-3F471BF6C353}" dt="2017-10-25T11:54:01.815" v="277" actId="478"/>
          <ac:spMkLst>
            <pc:docMk/>
            <pc:sldMk cId="1467184585" sldId="261"/>
            <ac:spMk id="49" creationId="{F68354EE-6CAD-4FE2-9E2A-D6713E4117CD}"/>
          </ac:spMkLst>
        </pc:spChg>
        <pc:spChg chg="del">
          <ac:chgData name="Damir Nierotka" userId="7cd9c7cd-ac79-44a0-a14f-e25b019b1fdd" providerId="ADAL" clId="{E8450CD8-5495-4F9F-A0CF-3F471BF6C353}" dt="2017-10-25T11:54:01.815" v="277" actId="478"/>
          <ac:spMkLst>
            <pc:docMk/>
            <pc:sldMk cId="1467184585" sldId="261"/>
            <ac:spMk id="50" creationId="{6A751D57-749F-48F8-97FA-959263749BA4}"/>
          </ac:spMkLst>
        </pc:spChg>
        <pc:spChg chg="del">
          <ac:chgData name="Damir Nierotka" userId="7cd9c7cd-ac79-44a0-a14f-e25b019b1fdd" providerId="ADAL" clId="{E8450CD8-5495-4F9F-A0CF-3F471BF6C353}" dt="2017-10-25T11:54:01.815" v="277" actId="478"/>
          <ac:spMkLst>
            <pc:docMk/>
            <pc:sldMk cId="1467184585" sldId="261"/>
            <ac:spMk id="51" creationId="{42BE7CDC-BE11-4254-B088-E644ACFD2BF3}"/>
          </ac:spMkLst>
        </pc:spChg>
        <pc:spChg chg="del">
          <ac:chgData name="Damir Nierotka" userId="7cd9c7cd-ac79-44a0-a14f-e25b019b1fdd" providerId="ADAL" clId="{E8450CD8-5495-4F9F-A0CF-3F471BF6C353}" dt="2017-10-25T11:54:01.815" v="277" actId="478"/>
          <ac:spMkLst>
            <pc:docMk/>
            <pc:sldMk cId="1467184585" sldId="261"/>
            <ac:spMk id="52" creationId="{5972CA03-4A43-41D2-B74D-B970266FAD7C}"/>
          </ac:spMkLst>
        </pc:spChg>
        <pc:spChg chg="del">
          <ac:chgData name="Damir Nierotka" userId="7cd9c7cd-ac79-44a0-a14f-e25b019b1fdd" providerId="ADAL" clId="{E8450CD8-5495-4F9F-A0CF-3F471BF6C353}" dt="2017-10-25T11:54:01.815" v="277" actId="478"/>
          <ac:spMkLst>
            <pc:docMk/>
            <pc:sldMk cId="1467184585" sldId="261"/>
            <ac:spMk id="55" creationId="{CA956B84-6082-48AB-915E-D9E5FB013A3E}"/>
          </ac:spMkLst>
        </pc:spChg>
        <pc:spChg chg="del">
          <ac:chgData name="Damir Nierotka" userId="7cd9c7cd-ac79-44a0-a14f-e25b019b1fdd" providerId="ADAL" clId="{E8450CD8-5495-4F9F-A0CF-3F471BF6C353}" dt="2017-10-25T11:54:01.815" v="277" actId="478"/>
          <ac:spMkLst>
            <pc:docMk/>
            <pc:sldMk cId="1467184585" sldId="261"/>
            <ac:spMk id="56" creationId="{A543DB81-BD87-46A1-9A6F-EC242DAA429D}"/>
          </ac:spMkLst>
        </pc:spChg>
        <pc:spChg chg="del">
          <ac:chgData name="Damir Nierotka" userId="7cd9c7cd-ac79-44a0-a14f-e25b019b1fdd" providerId="ADAL" clId="{E8450CD8-5495-4F9F-A0CF-3F471BF6C353}" dt="2017-10-25T11:54:01.815" v="277" actId="478"/>
          <ac:spMkLst>
            <pc:docMk/>
            <pc:sldMk cId="1467184585" sldId="261"/>
            <ac:spMk id="57" creationId="{DDF334BC-3042-4CAF-B339-492E7B29D3D2}"/>
          </ac:spMkLst>
        </pc:spChg>
        <pc:spChg chg="del">
          <ac:chgData name="Damir Nierotka" userId="7cd9c7cd-ac79-44a0-a14f-e25b019b1fdd" providerId="ADAL" clId="{E8450CD8-5495-4F9F-A0CF-3F471BF6C353}" dt="2017-10-25T11:54:01.815" v="277" actId="478"/>
          <ac:spMkLst>
            <pc:docMk/>
            <pc:sldMk cId="1467184585" sldId="261"/>
            <ac:spMk id="58" creationId="{C1E2C75F-C89D-4092-99ED-8C1C33FBB057}"/>
          </ac:spMkLst>
        </pc:spChg>
        <pc:spChg chg="del">
          <ac:chgData name="Damir Nierotka" userId="7cd9c7cd-ac79-44a0-a14f-e25b019b1fdd" providerId="ADAL" clId="{E8450CD8-5495-4F9F-A0CF-3F471BF6C353}" dt="2017-10-25T11:54:01.815" v="277" actId="478"/>
          <ac:spMkLst>
            <pc:docMk/>
            <pc:sldMk cId="1467184585" sldId="261"/>
            <ac:spMk id="62" creationId="{6741C16C-EDA8-4B0C-A7EE-2D88BDB41EC3}"/>
          </ac:spMkLst>
        </pc:spChg>
        <pc:spChg chg="del">
          <ac:chgData name="Damir Nierotka" userId="7cd9c7cd-ac79-44a0-a14f-e25b019b1fdd" providerId="ADAL" clId="{E8450CD8-5495-4F9F-A0CF-3F471BF6C353}" dt="2017-10-25T11:54:01.815" v="277" actId="478"/>
          <ac:spMkLst>
            <pc:docMk/>
            <pc:sldMk cId="1467184585" sldId="261"/>
            <ac:spMk id="63" creationId="{1C3AEE2F-03A1-4A31-A8A4-E78BCDCBCD03}"/>
          </ac:spMkLst>
        </pc:spChg>
        <pc:spChg chg="mod">
          <ac:chgData name="Damir Nierotka" userId="7cd9c7cd-ac79-44a0-a14f-e25b019b1fdd" providerId="ADAL" clId="{E8450CD8-5495-4F9F-A0CF-3F471BF6C353}" dt="2017-10-25T11:58:20.257" v="656" actId="14100"/>
          <ac:spMkLst>
            <pc:docMk/>
            <pc:sldMk cId="1467184585" sldId="261"/>
            <ac:spMk id="68" creationId="{CE935955-E536-495E-8E29-C13680D87427}"/>
          </ac:spMkLst>
        </pc:spChg>
        <pc:spChg chg="mod">
          <ac:chgData name="Damir Nierotka" userId="7cd9c7cd-ac79-44a0-a14f-e25b019b1fdd" providerId="ADAL" clId="{E8450CD8-5495-4F9F-A0CF-3F471BF6C353}" dt="2017-10-25T11:58:09.376" v="649" actId="1076"/>
          <ac:spMkLst>
            <pc:docMk/>
            <pc:sldMk cId="1467184585" sldId="261"/>
            <ac:spMk id="69" creationId="{5795F7FA-D444-40FA-9A46-9EA14709708F}"/>
          </ac:spMkLst>
        </pc:spChg>
        <pc:spChg chg="del">
          <ac:chgData name="Damir Nierotka" userId="7cd9c7cd-ac79-44a0-a14f-e25b019b1fdd" providerId="ADAL" clId="{E8450CD8-5495-4F9F-A0CF-3F471BF6C353}" dt="2017-10-25T11:54:01.815" v="277" actId="478"/>
          <ac:spMkLst>
            <pc:docMk/>
            <pc:sldMk cId="1467184585" sldId="261"/>
            <ac:spMk id="73" creationId="{F6CD2B30-560D-45E5-9D9F-9BB603178192}"/>
          </ac:spMkLst>
        </pc:spChg>
        <pc:spChg chg="del">
          <ac:chgData name="Damir Nierotka" userId="7cd9c7cd-ac79-44a0-a14f-e25b019b1fdd" providerId="ADAL" clId="{E8450CD8-5495-4F9F-A0CF-3F471BF6C353}" dt="2017-10-25T11:54:01.815" v="277" actId="478"/>
          <ac:spMkLst>
            <pc:docMk/>
            <pc:sldMk cId="1467184585" sldId="261"/>
            <ac:spMk id="74" creationId="{259DFB10-00AF-4535-A023-84B20FB89C97}"/>
          </ac:spMkLst>
        </pc:spChg>
        <pc:spChg chg="del">
          <ac:chgData name="Damir Nierotka" userId="7cd9c7cd-ac79-44a0-a14f-e25b019b1fdd" providerId="ADAL" clId="{E8450CD8-5495-4F9F-A0CF-3F471BF6C353}" dt="2017-10-25T11:54:03.559" v="278" actId="478"/>
          <ac:spMkLst>
            <pc:docMk/>
            <pc:sldMk cId="1467184585" sldId="261"/>
            <ac:spMk id="77" creationId="{797FF873-EBB3-4A5D-A908-78F592142ED1}"/>
          </ac:spMkLst>
        </pc:spChg>
        <pc:spChg chg="del">
          <ac:chgData name="Damir Nierotka" userId="7cd9c7cd-ac79-44a0-a14f-e25b019b1fdd" providerId="ADAL" clId="{E8450CD8-5495-4F9F-A0CF-3F471BF6C353}" dt="2017-10-25T11:53:58.009" v="276" actId="478"/>
          <ac:spMkLst>
            <pc:docMk/>
            <pc:sldMk cId="1467184585" sldId="261"/>
            <ac:spMk id="86" creationId="{A4D600F6-2569-4DF8-B188-9BF5E632999D}"/>
          </ac:spMkLst>
        </pc:spChg>
        <pc:spChg chg="del">
          <ac:chgData name="Damir Nierotka" userId="7cd9c7cd-ac79-44a0-a14f-e25b019b1fdd" providerId="ADAL" clId="{E8450CD8-5495-4F9F-A0CF-3F471BF6C353}" dt="2017-10-25T11:53:54.659" v="273" actId="478"/>
          <ac:spMkLst>
            <pc:docMk/>
            <pc:sldMk cId="1467184585" sldId="261"/>
            <ac:spMk id="93" creationId="{058FADBF-BF4C-4F86-8CD9-943629DA6B8C}"/>
          </ac:spMkLst>
        </pc:spChg>
        <pc:spChg chg="mod">
          <ac:chgData name="Damir Nierotka" userId="7cd9c7cd-ac79-44a0-a14f-e25b019b1fdd" providerId="ADAL" clId="{E8450CD8-5495-4F9F-A0CF-3F471BF6C353}" dt="2017-10-25T12:02:26.720" v="872" actId="1076"/>
          <ac:spMkLst>
            <pc:docMk/>
            <pc:sldMk cId="1467184585" sldId="261"/>
            <ac:spMk id="94" creationId="{BA676225-B513-4D5E-9432-80AB8F516F00}"/>
          </ac:spMkLst>
        </pc:spChg>
        <pc:spChg chg="add mod">
          <ac:chgData name="Damir Nierotka" userId="7cd9c7cd-ac79-44a0-a14f-e25b019b1fdd" providerId="ADAL" clId="{E8450CD8-5495-4F9F-A0CF-3F471BF6C353}" dt="2017-10-25T12:02:24.370" v="871" actId="1076"/>
          <ac:spMkLst>
            <pc:docMk/>
            <pc:sldMk cId="1467184585" sldId="261"/>
            <ac:spMk id="107" creationId="{C453AB67-AE6D-4F74-BFE9-025CA2A52C64}"/>
          </ac:spMkLst>
        </pc:spChg>
        <pc:spChg chg="del">
          <ac:chgData name="Damir Nierotka" userId="7cd9c7cd-ac79-44a0-a14f-e25b019b1fdd" providerId="ADAL" clId="{E8450CD8-5495-4F9F-A0CF-3F471BF6C353}" dt="2017-10-25T11:54:13.584" v="285" actId="478"/>
          <ac:spMkLst>
            <pc:docMk/>
            <pc:sldMk cId="1467184585" sldId="261"/>
            <ac:spMk id="109" creationId="{5C818BB5-1B77-424A-A6C4-97D9813FD733}"/>
          </ac:spMkLst>
        </pc:spChg>
        <pc:spChg chg="add mod">
          <ac:chgData name="Damir Nierotka" userId="7cd9c7cd-ac79-44a0-a14f-e25b019b1fdd" providerId="ADAL" clId="{E8450CD8-5495-4F9F-A0CF-3F471BF6C353}" dt="2017-10-25T12:02:21.586" v="870" actId="1076"/>
          <ac:spMkLst>
            <pc:docMk/>
            <pc:sldMk cId="1467184585" sldId="261"/>
            <ac:spMk id="115" creationId="{8008F860-CECD-4CE5-A151-16197FC5644F}"/>
          </ac:spMkLst>
        </pc:spChg>
        <pc:spChg chg="del">
          <ac:chgData name="Damir Nierotka" userId="7cd9c7cd-ac79-44a0-a14f-e25b019b1fdd" providerId="ADAL" clId="{E8450CD8-5495-4F9F-A0CF-3F471BF6C353}" dt="2017-10-25T11:53:51.891" v="272" actId="478"/>
          <ac:spMkLst>
            <pc:docMk/>
            <pc:sldMk cId="1467184585" sldId="261"/>
            <ac:spMk id="119" creationId="{34CCC3F1-2C34-43B2-8101-6129A8793BF1}"/>
          </ac:spMkLst>
        </pc:spChg>
        <pc:graphicFrameChg chg="del">
          <ac:chgData name="Damir Nierotka" userId="7cd9c7cd-ac79-44a0-a14f-e25b019b1fdd" providerId="ADAL" clId="{E8450CD8-5495-4F9F-A0CF-3F471BF6C353}" dt="2017-10-25T11:54:05.041" v="280" actId="478"/>
          <ac:graphicFrameMkLst>
            <pc:docMk/>
            <pc:sldMk cId="1467184585" sldId="261"/>
            <ac:graphicFrameMk id="31" creationId="{E13647B4-D04A-4CCB-B79C-20857CB9C88D}"/>
          </ac:graphicFrameMkLst>
        </pc:graphicFrameChg>
        <pc:picChg chg="add del mod">
          <ac:chgData name="Damir Nierotka" userId="7cd9c7cd-ac79-44a0-a14f-e25b019b1fdd" providerId="ADAL" clId="{E8450CD8-5495-4F9F-A0CF-3F471BF6C353}" dt="2017-10-25T11:54:24.578" v="289" actId="1076"/>
          <ac:picMkLst>
            <pc:docMk/>
            <pc:sldMk cId="1467184585" sldId="261"/>
            <ac:picMk id="87" creationId="{5D2B0224-BCC3-4A51-9E5B-E53362148DBA}"/>
          </ac:picMkLst>
        </pc:picChg>
        <pc:picChg chg="del">
          <ac:chgData name="Damir Nierotka" userId="7cd9c7cd-ac79-44a0-a14f-e25b019b1fdd" providerId="ADAL" clId="{E8450CD8-5495-4F9F-A0CF-3F471BF6C353}" dt="2017-10-25T11:54:01.815" v="277" actId="478"/>
          <ac:picMkLst>
            <pc:docMk/>
            <pc:sldMk cId="1467184585" sldId="261"/>
            <ac:picMk id="88" creationId="{166FDFBC-39F0-40F9-B435-770C8019C2E2}"/>
          </ac:picMkLst>
        </pc:picChg>
        <pc:picChg chg="del">
          <ac:chgData name="Damir Nierotka" userId="7cd9c7cd-ac79-44a0-a14f-e25b019b1fdd" providerId="ADAL" clId="{E8450CD8-5495-4F9F-A0CF-3F471BF6C353}" dt="2017-10-25T11:54:04.291" v="279" actId="478"/>
          <ac:picMkLst>
            <pc:docMk/>
            <pc:sldMk cId="1467184585" sldId="261"/>
            <ac:picMk id="89" creationId="{1C8BF8AE-2816-4DF8-A4BF-A097C8B6350A}"/>
          </ac:picMkLst>
        </pc:picChg>
        <pc:picChg chg="add mod">
          <ac:chgData name="Damir Nierotka" userId="7cd9c7cd-ac79-44a0-a14f-e25b019b1fdd" providerId="ADAL" clId="{E8450CD8-5495-4F9F-A0CF-3F471BF6C353}" dt="2017-10-25T11:57:42.319" v="599" actId="1076"/>
          <ac:picMkLst>
            <pc:docMk/>
            <pc:sldMk cId="1467184585" sldId="261"/>
            <ac:picMk id="108" creationId="{DE5B5FC3-7620-44C2-A4DD-C3411A5B1AFF}"/>
          </ac:picMkLst>
        </pc:picChg>
        <pc:picChg chg="add mod">
          <ac:chgData name="Damir Nierotka" userId="7cd9c7cd-ac79-44a0-a14f-e25b019b1fdd" providerId="ADAL" clId="{E8450CD8-5495-4F9F-A0CF-3F471BF6C353}" dt="2017-10-25T11:59:47.260" v="679" actId="688"/>
          <ac:picMkLst>
            <pc:docMk/>
            <pc:sldMk cId="1467184585" sldId="261"/>
            <ac:picMk id="116" creationId="{F424F9AE-36E2-430A-8BD1-DA3A0D0F738D}"/>
          </ac:picMkLst>
        </pc:picChg>
        <pc:cxnChg chg="del">
          <ac:chgData name="Damir Nierotka" userId="7cd9c7cd-ac79-44a0-a14f-e25b019b1fdd" providerId="ADAL" clId="{E8450CD8-5495-4F9F-A0CF-3F471BF6C353}" dt="2017-10-25T11:54:01.815" v="277" actId="478"/>
          <ac:cxnSpMkLst>
            <pc:docMk/>
            <pc:sldMk cId="1467184585" sldId="261"/>
            <ac:cxnSpMk id="38" creationId="{3F6B4543-F349-4CA2-BABA-BA02AF83737D}"/>
          </ac:cxnSpMkLst>
        </pc:cxnChg>
        <pc:cxnChg chg="del">
          <ac:chgData name="Damir Nierotka" userId="7cd9c7cd-ac79-44a0-a14f-e25b019b1fdd" providerId="ADAL" clId="{E8450CD8-5495-4F9F-A0CF-3F471BF6C353}" dt="2017-10-25T11:54:01.815" v="277" actId="478"/>
          <ac:cxnSpMkLst>
            <pc:docMk/>
            <pc:sldMk cId="1467184585" sldId="261"/>
            <ac:cxnSpMk id="40" creationId="{6B25F6B1-63E4-4F87-9D65-F5B9598E5F68}"/>
          </ac:cxnSpMkLst>
        </pc:cxnChg>
        <pc:cxnChg chg="del">
          <ac:chgData name="Damir Nierotka" userId="7cd9c7cd-ac79-44a0-a14f-e25b019b1fdd" providerId="ADAL" clId="{E8450CD8-5495-4F9F-A0CF-3F471BF6C353}" dt="2017-10-25T11:54:01.815" v="277" actId="478"/>
          <ac:cxnSpMkLst>
            <pc:docMk/>
            <pc:sldMk cId="1467184585" sldId="261"/>
            <ac:cxnSpMk id="46" creationId="{1C8AEC4F-9BC7-433F-8724-1606C86DD2FC}"/>
          </ac:cxnSpMkLst>
        </pc:cxnChg>
        <pc:cxnChg chg="del">
          <ac:chgData name="Damir Nierotka" userId="7cd9c7cd-ac79-44a0-a14f-e25b019b1fdd" providerId="ADAL" clId="{E8450CD8-5495-4F9F-A0CF-3F471BF6C353}" dt="2017-10-25T11:54:01.815" v="277" actId="478"/>
          <ac:cxnSpMkLst>
            <pc:docMk/>
            <pc:sldMk cId="1467184585" sldId="261"/>
            <ac:cxnSpMk id="47" creationId="{50461DE1-82E4-4300-8CCB-C738E5B6BB9B}"/>
          </ac:cxnSpMkLst>
        </pc:cxnChg>
        <pc:cxnChg chg="del">
          <ac:chgData name="Damir Nierotka" userId="7cd9c7cd-ac79-44a0-a14f-e25b019b1fdd" providerId="ADAL" clId="{E8450CD8-5495-4F9F-A0CF-3F471BF6C353}" dt="2017-10-25T11:54:01.815" v="277" actId="478"/>
          <ac:cxnSpMkLst>
            <pc:docMk/>
            <pc:sldMk cId="1467184585" sldId="261"/>
            <ac:cxnSpMk id="53" creationId="{E8AC70C8-2C46-4233-B124-71858BCE7E3F}"/>
          </ac:cxnSpMkLst>
        </pc:cxnChg>
        <pc:cxnChg chg="del">
          <ac:chgData name="Damir Nierotka" userId="7cd9c7cd-ac79-44a0-a14f-e25b019b1fdd" providerId="ADAL" clId="{E8450CD8-5495-4F9F-A0CF-3F471BF6C353}" dt="2017-10-25T11:54:01.815" v="277" actId="478"/>
          <ac:cxnSpMkLst>
            <pc:docMk/>
            <pc:sldMk cId="1467184585" sldId="261"/>
            <ac:cxnSpMk id="54" creationId="{999BE61B-7221-45AC-88D5-850BC1E77C74}"/>
          </ac:cxnSpMkLst>
        </pc:cxnChg>
        <pc:cxnChg chg="del">
          <ac:chgData name="Damir Nierotka" userId="7cd9c7cd-ac79-44a0-a14f-e25b019b1fdd" providerId="ADAL" clId="{E8450CD8-5495-4F9F-A0CF-3F471BF6C353}" dt="2017-10-25T11:54:01.815" v="277" actId="478"/>
          <ac:cxnSpMkLst>
            <pc:docMk/>
            <pc:sldMk cId="1467184585" sldId="261"/>
            <ac:cxnSpMk id="60" creationId="{D5B4E029-5F01-40B5-8248-957181EC1CE4}"/>
          </ac:cxnSpMkLst>
        </pc:cxnChg>
        <pc:cxnChg chg="del">
          <ac:chgData name="Damir Nierotka" userId="7cd9c7cd-ac79-44a0-a14f-e25b019b1fdd" providerId="ADAL" clId="{E8450CD8-5495-4F9F-A0CF-3F471BF6C353}" dt="2017-10-25T11:54:01.815" v="277" actId="478"/>
          <ac:cxnSpMkLst>
            <pc:docMk/>
            <pc:sldMk cId="1467184585" sldId="261"/>
            <ac:cxnSpMk id="61" creationId="{1CEF6E5F-7117-4C99-8840-4E2433E2D342}"/>
          </ac:cxnSpMkLst>
        </pc:cxnChg>
        <pc:cxnChg chg="del">
          <ac:chgData name="Damir Nierotka" userId="7cd9c7cd-ac79-44a0-a14f-e25b019b1fdd" providerId="ADAL" clId="{E8450CD8-5495-4F9F-A0CF-3F471BF6C353}" dt="2017-10-25T11:53:55.728" v="274" actId="478"/>
          <ac:cxnSpMkLst>
            <pc:docMk/>
            <pc:sldMk cId="1467184585" sldId="261"/>
            <ac:cxnSpMk id="96" creationId="{B6A1668E-A4A8-405D-BCEC-9DD8762A0DED}"/>
          </ac:cxnSpMkLst>
        </pc:cxnChg>
      </pc:sldChg>
      <pc:sldChg chg="addSp delSp modSp add">
        <pc:chgData name="Damir Nierotka" userId="7cd9c7cd-ac79-44a0-a14f-e25b019b1fdd" providerId="ADAL" clId="{E8450CD8-5495-4F9F-A0CF-3F471BF6C353}" dt="2017-10-25T12:44:51.249" v="1250" actId="1076"/>
        <pc:sldMkLst>
          <pc:docMk/>
          <pc:sldMk cId="196616254" sldId="262"/>
        </pc:sldMkLst>
        <pc:spChg chg="del">
          <ac:chgData name="Damir Nierotka" userId="7cd9c7cd-ac79-44a0-a14f-e25b019b1fdd" providerId="ADAL" clId="{E8450CD8-5495-4F9F-A0CF-3F471BF6C353}" dt="2017-10-25T12:03:39.496" v="920" actId="478"/>
          <ac:spMkLst>
            <pc:docMk/>
            <pc:sldMk cId="196616254" sldId="262"/>
            <ac:spMk id="2" creationId="{1A38F11A-E37B-49CA-B317-07676F6B7A83}"/>
          </ac:spMkLst>
        </pc:spChg>
        <pc:spChg chg="del">
          <ac:chgData name="Damir Nierotka" userId="7cd9c7cd-ac79-44a0-a14f-e25b019b1fdd" providerId="ADAL" clId="{E8450CD8-5495-4F9F-A0CF-3F471BF6C353}" dt="2017-10-25T12:03:38.877" v="919" actId="478"/>
          <ac:spMkLst>
            <pc:docMk/>
            <pc:sldMk cId="196616254" sldId="262"/>
            <ac:spMk id="3" creationId="{FE4D167F-9060-4ADB-A6A9-4B0096720FB7}"/>
          </ac:spMkLst>
        </pc:spChg>
        <pc:spChg chg="add">
          <ac:chgData name="Damir Nierotka" userId="7cd9c7cd-ac79-44a0-a14f-e25b019b1fdd" providerId="ADAL" clId="{E8450CD8-5495-4F9F-A0CF-3F471BF6C353}" dt="2017-10-25T12:03:33.058" v="918"/>
          <ac:spMkLst>
            <pc:docMk/>
            <pc:sldMk cId="196616254" sldId="262"/>
            <ac:spMk id="4" creationId="{ACDFA537-60A1-49F8-9B8B-4564EBF7BFE3}"/>
          </ac:spMkLst>
        </pc:spChg>
        <pc:spChg chg="add">
          <ac:chgData name="Damir Nierotka" userId="7cd9c7cd-ac79-44a0-a14f-e25b019b1fdd" providerId="ADAL" clId="{E8450CD8-5495-4F9F-A0CF-3F471BF6C353}" dt="2017-10-25T12:03:33.058" v="918"/>
          <ac:spMkLst>
            <pc:docMk/>
            <pc:sldMk cId="196616254" sldId="262"/>
            <ac:spMk id="6" creationId="{7B3C0356-C4AE-4D8C-ABAA-20F1BD983C16}"/>
          </ac:spMkLst>
        </pc:spChg>
        <pc:spChg chg="add">
          <ac:chgData name="Damir Nierotka" userId="7cd9c7cd-ac79-44a0-a14f-e25b019b1fdd" providerId="ADAL" clId="{E8450CD8-5495-4F9F-A0CF-3F471BF6C353}" dt="2017-10-25T12:03:33.058" v="918"/>
          <ac:spMkLst>
            <pc:docMk/>
            <pc:sldMk cId="196616254" sldId="262"/>
            <ac:spMk id="7" creationId="{59DC0EA8-CB57-46E4-8B92-D484CF62538A}"/>
          </ac:spMkLst>
        </pc:spChg>
        <pc:spChg chg="add">
          <ac:chgData name="Damir Nierotka" userId="7cd9c7cd-ac79-44a0-a14f-e25b019b1fdd" providerId="ADAL" clId="{E8450CD8-5495-4F9F-A0CF-3F471BF6C353}" dt="2017-10-25T12:03:33.058" v="918"/>
          <ac:spMkLst>
            <pc:docMk/>
            <pc:sldMk cId="196616254" sldId="262"/>
            <ac:spMk id="8" creationId="{32401291-90D3-4DE6-881F-B1110E3266D5}"/>
          </ac:spMkLst>
        </pc:spChg>
        <pc:spChg chg="add">
          <ac:chgData name="Damir Nierotka" userId="7cd9c7cd-ac79-44a0-a14f-e25b019b1fdd" providerId="ADAL" clId="{E8450CD8-5495-4F9F-A0CF-3F471BF6C353}" dt="2017-10-25T12:03:33.058" v="918"/>
          <ac:spMkLst>
            <pc:docMk/>
            <pc:sldMk cId="196616254" sldId="262"/>
            <ac:spMk id="12" creationId="{11458D5D-C818-4BDE-B6DA-F0B69C8DBDE8}"/>
          </ac:spMkLst>
        </pc:spChg>
        <pc:spChg chg="add">
          <ac:chgData name="Damir Nierotka" userId="7cd9c7cd-ac79-44a0-a14f-e25b019b1fdd" providerId="ADAL" clId="{E8450CD8-5495-4F9F-A0CF-3F471BF6C353}" dt="2017-10-25T12:03:33.058" v="918"/>
          <ac:spMkLst>
            <pc:docMk/>
            <pc:sldMk cId="196616254" sldId="262"/>
            <ac:spMk id="14" creationId="{2C8ED223-CF78-4DED-8D5F-93538DCA1D18}"/>
          </ac:spMkLst>
        </pc:spChg>
        <pc:spChg chg="add">
          <ac:chgData name="Damir Nierotka" userId="7cd9c7cd-ac79-44a0-a14f-e25b019b1fdd" providerId="ADAL" clId="{E8450CD8-5495-4F9F-A0CF-3F471BF6C353}" dt="2017-10-25T12:03:33.058" v="918"/>
          <ac:spMkLst>
            <pc:docMk/>
            <pc:sldMk cId="196616254" sldId="262"/>
            <ac:spMk id="16" creationId="{7D6E534F-9F8E-41B2-B331-E6569B907CB6}"/>
          </ac:spMkLst>
        </pc:spChg>
        <pc:spChg chg="add">
          <ac:chgData name="Damir Nierotka" userId="7cd9c7cd-ac79-44a0-a14f-e25b019b1fdd" providerId="ADAL" clId="{E8450CD8-5495-4F9F-A0CF-3F471BF6C353}" dt="2017-10-25T12:03:33.058" v="918"/>
          <ac:spMkLst>
            <pc:docMk/>
            <pc:sldMk cId="196616254" sldId="262"/>
            <ac:spMk id="17" creationId="{F3A898EE-7B90-446F-917F-FB47EF103DC9}"/>
          </ac:spMkLst>
        </pc:spChg>
        <pc:spChg chg="add">
          <ac:chgData name="Damir Nierotka" userId="7cd9c7cd-ac79-44a0-a14f-e25b019b1fdd" providerId="ADAL" clId="{E8450CD8-5495-4F9F-A0CF-3F471BF6C353}" dt="2017-10-25T12:03:33.058" v="918"/>
          <ac:spMkLst>
            <pc:docMk/>
            <pc:sldMk cId="196616254" sldId="262"/>
            <ac:spMk id="18" creationId="{1CE04938-300A-42EF-98E6-CAA27F453864}"/>
          </ac:spMkLst>
        </pc:spChg>
        <pc:spChg chg="add">
          <ac:chgData name="Damir Nierotka" userId="7cd9c7cd-ac79-44a0-a14f-e25b019b1fdd" providerId="ADAL" clId="{E8450CD8-5495-4F9F-A0CF-3F471BF6C353}" dt="2017-10-25T12:03:33.058" v="918"/>
          <ac:spMkLst>
            <pc:docMk/>
            <pc:sldMk cId="196616254" sldId="262"/>
            <ac:spMk id="20" creationId="{9EB844B8-5DD7-49CC-86FB-006FE63FA676}"/>
          </ac:spMkLst>
        </pc:spChg>
        <pc:spChg chg="add">
          <ac:chgData name="Damir Nierotka" userId="7cd9c7cd-ac79-44a0-a14f-e25b019b1fdd" providerId="ADAL" clId="{E8450CD8-5495-4F9F-A0CF-3F471BF6C353}" dt="2017-10-25T12:03:33.058" v="918"/>
          <ac:spMkLst>
            <pc:docMk/>
            <pc:sldMk cId="196616254" sldId="262"/>
            <ac:spMk id="27" creationId="{2C96E2DE-5482-4150-BDAA-F04C8C08F984}"/>
          </ac:spMkLst>
        </pc:spChg>
        <pc:spChg chg="add">
          <ac:chgData name="Damir Nierotka" userId="7cd9c7cd-ac79-44a0-a14f-e25b019b1fdd" providerId="ADAL" clId="{E8450CD8-5495-4F9F-A0CF-3F471BF6C353}" dt="2017-10-25T12:03:33.058" v="918"/>
          <ac:spMkLst>
            <pc:docMk/>
            <pc:sldMk cId="196616254" sldId="262"/>
            <ac:spMk id="28" creationId="{89EC41E0-8A6F-4F68-A177-980320467B22}"/>
          </ac:spMkLst>
        </pc:spChg>
        <pc:spChg chg="add">
          <ac:chgData name="Damir Nierotka" userId="7cd9c7cd-ac79-44a0-a14f-e25b019b1fdd" providerId="ADAL" clId="{E8450CD8-5495-4F9F-A0CF-3F471BF6C353}" dt="2017-10-25T12:03:33.058" v="918"/>
          <ac:spMkLst>
            <pc:docMk/>
            <pc:sldMk cId="196616254" sldId="262"/>
            <ac:spMk id="33" creationId="{04A8E85F-39FD-46F6-A021-E297BDF52496}"/>
          </ac:spMkLst>
        </pc:spChg>
        <pc:spChg chg="add">
          <ac:chgData name="Damir Nierotka" userId="7cd9c7cd-ac79-44a0-a14f-e25b019b1fdd" providerId="ADAL" clId="{E8450CD8-5495-4F9F-A0CF-3F471BF6C353}" dt="2017-10-25T12:03:33.058" v="918"/>
          <ac:spMkLst>
            <pc:docMk/>
            <pc:sldMk cId="196616254" sldId="262"/>
            <ac:spMk id="34" creationId="{2AB9984F-DD58-4FAE-B34B-77218F5C600C}"/>
          </ac:spMkLst>
        </pc:spChg>
        <pc:spChg chg="add">
          <ac:chgData name="Damir Nierotka" userId="7cd9c7cd-ac79-44a0-a14f-e25b019b1fdd" providerId="ADAL" clId="{E8450CD8-5495-4F9F-A0CF-3F471BF6C353}" dt="2017-10-25T12:03:33.058" v="918"/>
          <ac:spMkLst>
            <pc:docMk/>
            <pc:sldMk cId="196616254" sldId="262"/>
            <ac:spMk id="46" creationId="{546389C1-265A-4819-A168-CF6BA207160A}"/>
          </ac:spMkLst>
        </pc:spChg>
        <pc:spChg chg="add">
          <ac:chgData name="Damir Nierotka" userId="7cd9c7cd-ac79-44a0-a14f-e25b019b1fdd" providerId="ADAL" clId="{E8450CD8-5495-4F9F-A0CF-3F471BF6C353}" dt="2017-10-25T12:03:33.058" v="918"/>
          <ac:spMkLst>
            <pc:docMk/>
            <pc:sldMk cId="196616254" sldId="262"/>
            <ac:spMk id="47" creationId="{E7A440E1-F69B-4AF8-87AB-F977147EC955}"/>
          </ac:spMkLst>
        </pc:spChg>
        <pc:spChg chg="add">
          <ac:chgData name="Damir Nierotka" userId="7cd9c7cd-ac79-44a0-a14f-e25b019b1fdd" providerId="ADAL" clId="{E8450CD8-5495-4F9F-A0CF-3F471BF6C353}" dt="2017-10-25T12:03:33.058" v="918"/>
          <ac:spMkLst>
            <pc:docMk/>
            <pc:sldMk cId="196616254" sldId="262"/>
            <ac:spMk id="48" creationId="{34D709C8-48BF-4C6A-BE9E-6EFC3B24851E}"/>
          </ac:spMkLst>
        </pc:spChg>
        <pc:spChg chg="add">
          <ac:chgData name="Damir Nierotka" userId="7cd9c7cd-ac79-44a0-a14f-e25b019b1fdd" providerId="ADAL" clId="{E8450CD8-5495-4F9F-A0CF-3F471BF6C353}" dt="2017-10-25T12:03:33.058" v="918"/>
          <ac:spMkLst>
            <pc:docMk/>
            <pc:sldMk cId="196616254" sldId="262"/>
            <ac:spMk id="49" creationId="{7AD31879-8F5C-4723-AA3E-AF8B55FAD8A3}"/>
          </ac:spMkLst>
        </pc:spChg>
        <pc:spChg chg="add mod">
          <ac:chgData name="Damir Nierotka" userId="7cd9c7cd-ac79-44a0-a14f-e25b019b1fdd" providerId="ADAL" clId="{E8450CD8-5495-4F9F-A0CF-3F471BF6C353}" dt="2017-10-25T12:06:17.513" v="973" actId="20577"/>
          <ac:spMkLst>
            <pc:docMk/>
            <pc:sldMk cId="196616254" sldId="262"/>
            <ac:spMk id="54" creationId="{ABB90E51-ACDA-4D80-812B-42B8980DDD28}"/>
          </ac:spMkLst>
        </pc:spChg>
        <pc:grpChg chg="add">
          <ac:chgData name="Damir Nierotka" userId="7cd9c7cd-ac79-44a0-a14f-e25b019b1fdd" providerId="ADAL" clId="{E8450CD8-5495-4F9F-A0CF-3F471BF6C353}" dt="2017-10-25T12:03:33.058" v="918"/>
          <ac:grpSpMkLst>
            <pc:docMk/>
            <pc:sldMk cId="196616254" sldId="262"/>
            <ac:grpSpMk id="21" creationId="{7731BC50-B39F-4264-9098-81CFAC2DDB36}"/>
          </ac:grpSpMkLst>
        </pc:grpChg>
        <pc:grpChg chg="add">
          <ac:chgData name="Damir Nierotka" userId="7cd9c7cd-ac79-44a0-a14f-e25b019b1fdd" providerId="ADAL" clId="{E8450CD8-5495-4F9F-A0CF-3F471BF6C353}" dt="2017-10-25T12:03:33.058" v="918"/>
          <ac:grpSpMkLst>
            <pc:docMk/>
            <pc:sldMk cId="196616254" sldId="262"/>
            <ac:grpSpMk id="35" creationId="{EF4387DF-E0C7-4AA5-B04B-78F391B75B09}"/>
          </ac:grpSpMkLst>
        </pc:grpChg>
        <pc:picChg chg="add">
          <ac:chgData name="Damir Nierotka" userId="7cd9c7cd-ac79-44a0-a14f-e25b019b1fdd" providerId="ADAL" clId="{E8450CD8-5495-4F9F-A0CF-3F471BF6C353}" dt="2017-10-25T12:03:33.058" v="918"/>
          <ac:picMkLst>
            <pc:docMk/>
            <pc:sldMk cId="196616254" sldId="262"/>
            <ac:picMk id="5" creationId="{307C035C-7E2C-4863-B728-8D0FB90D1963}"/>
          </ac:picMkLst>
        </pc:picChg>
        <pc:picChg chg="add">
          <ac:chgData name="Damir Nierotka" userId="7cd9c7cd-ac79-44a0-a14f-e25b019b1fdd" providerId="ADAL" clId="{E8450CD8-5495-4F9F-A0CF-3F471BF6C353}" dt="2017-10-25T12:03:33.058" v="918"/>
          <ac:picMkLst>
            <pc:docMk/>
            <pc:sldMk cId="196616254" sldId="262"/>
            <ac:picMk id="9" creationId="{E627B8A9-1519-4E73-A85A-BB7B913BD1E5}"/>
          </ac:picMkLst>
        </pc:picChg>
        <pc:picChg chg="add">
          <ac:chgData name="Damir Nierotka" userId="7cd9c7cd-ac79-44a0-a14f-e25b019b1fdd" providerId="ADAL" clId="{E8450CD8-5495-4F9F-A0CF-3F471BF6C353}" dt="2017-10-25T12:03:33.058" v="918"/>
          <ac:picMkLst>
            <pc:docMk/>
            <pc:sldMk cId="196616254" sldId="262"/>
            <ac:picMk id="10" creationId="{2ECE5554-C73B-452A-9616-A20560DF0D75}"/>
          </ac:picMkLst>
        </pc:picChg>
        <pc:picChg chg="add">
          <ac:chgData name="Damir Nierotka" userId="7cd9c7cd-ac79-44a0-a14f-e25b019b1fdd" providerId="ADAL" clId="{E8450CD8-5495-4F9F-A0CF-3F471BF6C353}" dt="2017-10-25T12:03:33.058" v="918"/>
          <ac:picMkLst>
            <pc:docMk/>
            <pc:sldMk cId="196616254" sldId="262"/>
            <ac:picMk id="11" creationId="{03104E37-2D1F-4573-BFD3-95C43E65DCF6}"/>
          </ac:picMkLst>
        </pc:picChg>
        <pc:picChg chg="add">
          <ac:chgData name="Damir Nierotka" userId="7cd9c7cd-ac79-44a0-a14f-e25b019b1fdd" providerId="ADAL" clId="{E8450CD8-5495-4F9F-A0CF-3F471BF6C353}" dt="2017-10-25T12:03:33.058" v="918"/>
          <ac:picMkLst>
            <pc:docMk/>
            <pc:sldMk cId="196616254" sldId="262"/>
            <ac:picMk id="19" creationId="{009193B6-1793-4E5C-A55F-FD31CA334C0F}"/>
          </ac:picMkLst>
        </pc:picChg>
        <pc:picChg chg="add">
          <ac:chgData name="Damir Nierotka" userId="7cd9c7cd-ac79-44a0-a14f-e25b019b1fdd" providerId="ADAL" clId="{E8450CD8-5495-4F9F-A0CF-3F471BF6C353}" dt="2017-10-25T12:03:33.058" v="918"/>
          <ac:picMkLst>
            <pc:docMk/>
            <pc:sldMk cId="196616254" sldId="262"/>
            <ac:picMk id="26" creationId="{734DA480-ED29-4732-BAF3-75510628E0A5}"/>
          </ac:picMkLst>
        </pc:picChg>
        <pc:picChg chg="add">
          <ac:chgData name="Damir Nierotka" userId="7cd9c7cd-ac79-44a0-a14f-e25b019b1fdd" providerId="ADAL" clId="{E8450CD8-5495-4F9F-A0CF-3F471BF6C353}" dt="2017-10-25T12:03:33.058" v="918"/>
          <ac:picMkLst>
            <pc:docMk/>
            <pc:sldMk cId="196616254" sldId="262"/>
            <ac:picMk id="50" creationId="{DB1ED41B-C1A7-4513-8CC6-5E2D6E2A7645}"/>
          </ac:picMkLst>
        </pc:picChg>
        <pc:picChg chg="add mod">
          <ac:chgData name="Damir Nierotka" userId="7cd9c7cd-ac79-44a0-a14f-e25b019b1fdd" providerId="ADAL" clId="{E8450CD8-5495-4F9F-A0CF-3F471BF6C353}" dt="2017-10-25T12:44:38.524" v="1247" actId="14100"/>
          <ac:picMkLst>
            <pc:docMk/>
            <pc:sldMk cId="196616254" sldId="262"/>
            <ac:picMk id="51" creationId="{AA3B49B1-4047-43C7-B7B4-45A96131B7DB}"/>
          </ac:picMkLst>
        </pc:picChg>
        <pc:picChg chg="add mod">
          <ac:chgData name="Damir Nierotka" userId="7cd9c7cd-ac79-44a0-a14f-e25b019b1fdd" providerId="ADAL" clId="{E8450CD8-5495-4F9F-A0CF-3F471BF6C353}" dt="2017-10-25T12:44:44.726" v="1248" actId="1076"/>
          <ac:picMkLst>
            <pc:docMk/>
            <pc:sldMk cId="196616254" sldId="262"/>
            <ac:picMk id="52" creationId="{425E92F4-3B4F-44B4-91CA-547D87D6738E}"/>
          </ac:picMkLst>
        </pc:picChg>
        <pc:picChg chg="add mod">
          <ac:chgData name="Damir Nierotka" userId="7cd9c7cd-ac79-44a0-a14f-e25b019b1fdd" providerId="ADAL" clId="{E8450CD8-5495-4F9F-A0CF-3F471BF6C353}" dt="2017-10-25T12:44:51.249" v="1250" actId="1076"/>
          <ac:picMkLst>
            <pc:docMk/>
            <pc:sldMk cId="196616254" sldId="262"/>
            <ac:picMk id="53" creationId="{EAA4C8CD-C884-4D2C-BA7C-D7D007BEFBD3}"/>
          </ac:picMkLst>
        </pc:picChg>
        <pc:cxnChg chg="add">
          <ac:chgData name="Damir Nierotka" userId="7cd9c7cd-ac79-44a0-a14f-e25b019b1fdd" providerId="ADAL" clId="{E8450CD8-5495-4F9F-A0CF-3F471BF6C353}" dt="2017-10-25T12:03:33.058" v="918"/>
          <ac:cxnSpMkLst>
            <pc:docMk/>
            <pc:sldMk cId="196616254" sldId="262"/>
            <ac:cxnSpMk id="13" creationId="{4020290E-C971-4A75-818F-312B198B9D4D}"/>
          </ac:cxnSpMkLst>
        </pc:cxnChg>
        <pc:cxnChg chg="add">
          <ac:chgData name="Damir Nierotka" userId="7cd9c7cd-ac79-44a0-a14f-e25b019b1fdd" providerId="ADAL" clId="{E8450CD8-5495-4F9F-A0CF-3F471BF6C353}" dt="2017-10-25T12:03:33.058" v="918"/>
          <ac:cxnSpMkLst>
            <pc:docMk/>
            <pc:sldMk cId="196616254" sldId="262"/>
            <ac:cxnSpMk id="15" creationId="{F7E1AD42-0E68-47D8-ABEA-6E1F916174AF}"/>
          </ac:cxnSpMkLst>
        </pc:cxnChg>
        <pc:cxnChg chg="add">
          <ac:chgData name="Damir Nierotka" userId="7cd9c7cd-ac79-44a0-a14f-e25b019b1fdd" providerId="ADAL" clId="{E8450CD8-5495-4F9F-A0CF-3F471BF6C353}" dt="2017-10-25T12:03:33.058" v="918"/>
          <ac:cxnSpMkLst>
            <pc:docMk/>
            <pc:sldMk cId="196616254" sldId="262"/>
            <ac:cxnSpMk id="29" creationId="{BF52A087-DA1D-4F32-A616-9AEC6499B6A0}"/>
          </ac:cxnSpMkLst>
        </pc:cxnChg>
        <pc:cxnChg chg="add">
          <ac:chgData name="Damir Nierotka" userId="7cd9c7cd-ac79-44a0-a14f-e25b019b1fdd" providerId="ADAL" clId="{E8450CD8-5495-4F9F-A0CF-3F471BF6C353}" dt="2017-10-25T12:03:33.058" v="918"/>
          <ac:cxnSpMkLst>
            <pc:docMk/>
            <pc:sldMk cId="196616254" sldId="262"/>
            <ac:cxnSpMk id="30" creationId="{A1940867-7F44-4933-9ACD-373413CDC83D}"/>
          </ac:cxnSpMkLst>
        </pc:cxnChg>
        <pc:cxnChg chg="add">
          <ac:chgData name="Damir Nierotka" userId="7cd9c7cd-ac79-44a0-a14f-e25b019b1fdd" providerId="ADAL" clId="{E8450CD8-5495-4F9F-A0CF-3F471BF6C353}" dt="2017-10-25T12:03:33.058" v="918"/>
          <ac:cxnSpMkLst>
            <pc:docMk/>
            <pc:sldMk cId="196616254" sldId="262"/>
            <ac:cxnSpMk id="31" creationId="{B494C5EC-C149-42D6-B81B-79984FB38FBF}"/>
          </ac:cxnSpMkLst>
        </pc:cxnChg>
        <pc:cxnChg chg="add">
          <ac:chgData name="Damir Nierotka" userId="7cd9c7cd-ac79-44a0-a14f-e25b019b1fdd" providerId="ADAL" clId="{E8450CD8-5495-4F9F-A0CF-3F471BF6C353}" dt="2017-10-25T12:03:33.058" v="918"/>
          <ac:cxnSpMkLst>
            <pc:docMk/>
            <pc:sldMk cId="196616254" sldId="262"/>
            <ac:cxnSpMk id="32" creationId="{3B5E4873-4A10-42F4-82CF-2FCBA87D7156}"/>
          </ac:cxnSpMkLst>
        </pc:cxnChg>
      </pc:sldChg>
      <pc:sldChg chg="add del">
        <pc:chgData name="Damir Nierotka" userId="7cd9c7cd-ac79-44a0-a14f-e25b019b1fdd" providerId="ADAL" clId="{E8450CD8-5495-4F9F-A0CF-3F471BF6C353}" dt="2017-10-25T12:07:17.285" v="977"/>
        <pc:sldMkLst>
          <pc:docMk/>
          <pc:sldMk cId="2968265584" sldId="263"/>
        </pc:sldMkLst>
      </pc:sldChg>
      <pc:sldChg chg="addSp delSp modSp add">
        <pc:chgData name="Damir Nierotka" userId="7cd9c7cd-ac79-44a0-a14f-e25b019b1fdd" providerId="ADAL" clId="{E8450CD8-5495-4F9F-A0CF-3F471BF6C353}" dt="2017-10-25T12:47:31.169" v="1265"/>
        <pc:sldMkLst>
          <pc:docMk/>
          <pc:sldMk cId="3711360758" sldId="263"/>
        </pc:sldMkLst>
        <pc:spChg chg="add mod">
          <ac:chgData name="Damir Nierotka" userId="7cd9c7cd-ac79-44a0-a14f-e25b019b1fdd" providerId="ADAL" clId="{E8450CD8-5495-4F9F-A0CF-3F471BF6C353}" dt="2017-10-25T12:10:22.585" v="1020" actId="1076"/>
          <ac:spMkLst>
            <pc:docMk/>
            <pc:sldMk cId="3711360758" sldId="263"/>
            <ac:spMk id="7" creationId="{E2E4B572-3298-4465-8829-3EC5F3C71BBC}"/>
          </ac:spMkLst>
        </pc:spChg>
        <pc:spChg chg="add mod ord">
          <ac:chgData name="Damir Nierotka" userId="7cd9c7cd-ac79-44a0-a14f-e25b019b1fdd" providerId="ADAL" clId="{E8450CD8-5495-4F9F-A0CF-3F471BF6C353}" dt="2017-10-25T12:08:46.050" v="990" actId="166"/>
          <ac:spMkLst>
            <pc:docMk/>
            <pc:sldMk cId="3711360758" sldId="263"/>
            <ac:spMk id="57" creationId="{247DF5A8-B561-44C8-89DF-811A8F096527}"/>
          </ac:spMkLst>
        </pc:spChg>
        <pc:spChg chg="add mod ord">
          <ac:chgData name="Damir Nierotka" userId="7cd9c7cd-ac79-44a0-a14f-e25b019b1fdd" providerId="ADAL" clId="{E8450CD8-5495-4F9F-A0CF-3F471BF6C353}" dt="2017-10-25T12:08:46.050" v="990" actId="166"/>
          <ac:spMkLst>
            <pc:docMk/>
            <pc:sldMk cId="3711360758" sldId="263"/>
            <ac:spMk id="58" creationId="{8AF53247-BA87-4848-B8BE-734EA0E4CDFF}"/>
          </ac:spMkLst>
        </pc:spChg>
        <pc:spChg chg="add mod">
          <ac:chgData name="Damir Nierotka" userId="7cd9c7cd-ac79-44a0-a14f-e25b019b1fdd" providerId="ADAL" clId="{E8450CD8-5495-4F9F-A0CF-3F471BF6C353}" dt="2017-10-25T12:07:52.117" v="987"/>
          <ac:spMkLst>
            <pc:docMk/>
            <pc:sldMk cId="3711360758" sldId="263"/>
            <ac:spMk id="60" creationId="{CEBE5BE7-4BC5-4783-A35B-67DF74AEC5C0}"/>
          </ac:spMkLst>
        </pc:spChg>
        <pc:spChg chg="add mod">
          <ac:chgData name="Damir Nierotka" userId="7cd9c7cd-ac79-44a0-a14f-e25b019b1fdd" providerId="ADAL" clId="{E8450CD8-5495-4F9F-A0CF-3F471BF6C353}" dt="2017-10-25T12:07:52.117" v="987"/>
          <ac:spMkLst>
            <pc:docMk/>
            <pc:sldMk cId="3711360758" sldId="263"/>
            <ac:spMk id="61" creationId="{BA66A7B0-8EDC-4AAA-91D6-D135E9B097F3}"/>
          </ac:spMkLst>
        </pc:spChg>
        <pc:spChg chg="add del mod ord">
          <ac:chgData name="Damir Nierotka" userId="7cd9c7cd-ac79-44a0-a14f-e25b019b1fdd" providerId="ADAL" clId="{E8450CD8-5495-4F9F-A0CF-3F471BF6C353}" dt="2017-10-25T12:47:21.645" v="1264" actId="1076"/>
          <ac:spMkLst>
            <pc:docMk/>
            <pc:sldMk cId="3711360758" sldId="263"/>
            <ac:spMk id="64" creationId="{8D2A203B-EC05-4E12-8675-9A3D5AFEA88F}"/>
          </ac:spMkLst>
        </pc:spChg>
        <pc:spChg chg="add mod ord">
          <ac:chgData name="Damir Nierotka" userId="7cd9c7cd-ac79-44a0-a14f-e25b019b1fdd" providerId="ADAL" clId="{E8450CD8-5495-4F9F-A0CF-3F471BF6C353}" dt="2017-10-25T12:08:46.050" v="990" actId="166"/>
          <ac:spMkLst>
            <pc:docMk/>
            <pc:sldMk cId="3711360758" sldId="263"/>
            <ac:spMk id="72" creationId="{93040860-404C-41DA-A1F4-49670C39BCA0}"/>
          </ac:spMkLst>
        </pc:spChg>
        <pc:spChg chg="add mod ord">
          <ac:chgData name="Damir Nierotka" userId="7cd9c7cd-ac79-44a0-a14f-e25b019b1fdd" providerId="ADAL" clId="{E8450CD8-5495-4F9F-A0CF-3F471BF6C353}" dt="2017-10-25T12:08:46.050" v="990" actId="166"/>
          <ac:spMkLst>
            <pc:docMk/>
            <pc:sldMk cId="3711360758" sldId="263"/>
            <ac:spMk id="73" creationId="{D0CB1F6D-61B0-4FBA-A64A-BF1CEE06CC72}"/>
          </ac:spMkLst>
        </pc:spChg>
        <pc:spChg chg="add mod ord">
          <ac:chgData name="Damir Nierotka" userId="7cd9c7cd-ac79-44a0-a14f-e25b019b1fdd" providerId="ADAL" clId="{E8450CD8-5495-4F9F-A0CF-3F471BF6C353}" dt="2017-10-25T12:08:46.050" v="990" actId="166"/>
          <ac:spMkLst>
            <pc:docMk/>
            <pc:sldMk cId="3711360758" sldId="263"/>
            <ac:spMk id="74" creationId="{942CCAE4-58FB-45E9-B75F-83B61420E150}"/>
          </ac:spMkLst>
        </pc:spChg>
        <pc:spChg chg="add mod ord">
          <ac:chgData name="Damir Nierotka" userId="7cd9c7cd-ac79-44a0-a14f-e25b019b1fdd" providerId="ADAL" clId="{E8450CD8-5495-4F9F-A0CF-3F471BF6C353}" dt="2017-10-25T12:08:46.050" v="990" actId="166"/>
          <ac:spMkLst>
            <pc:docMk/>
            <pc:sldMk cId="3711360758" sldId="263"/>
            <ac:spMk id="75" creationId="{92E841A2-C14A-4900-9E73-EB0550F76A83}"/>
          </ac:spMkLst>
        </pc:spChg>
        <pc:spChg chg="add mod">
          <ac:chgData name="Damir Nierotka" userId="7cd9c7cd-ac79-44a0-a14f-e25b019b1fdd" providerId="ADAL" clId="{E8450CD8-5495-4F9F-A0CF-3F471BF6C353}" dt="2017-10-25T12:07:52.117" v="987"/>
          <ac:spMkLst>
            <pc:docMk/>
            <pc:sldMk cId="3711360758" sldId="263"/>
            <ac:spMk id="76" creationId="{DDC47CC7-9EA8-4474-B4E9-58662DA2F638}"/>
          </ac:spMkLst>
        </pc:spChg>
        <pc:spChg chg="add mod ord">
          <ac:chgData name="Damir Nierotka" userId="7cd9c7cd-ac79-44a0-a14f-e25b019b1fdd" providerId="ADAL" clId="{E8450CD8-5495-4F9F-A0CF-3F471BF6C353}" dt="2017-10-25T12:08:46.050" v="990" actId="166"/>
          <ac:spMkLst>
            <pc:docMk/>
            <pc:sldMk cId="3711360758" sldId="263"/>
            <ac:spMk id="80" creationId="{272F2E20-F551-474D-A336-DEB4AB794007}"/>
          </ac:spMkLst>
        </pc:spChg>
        <pc:spChg chg="add mod ord">
          <ac:chgData name="Damir Nierotka" userId="7cd9c7cd-ac79-44a0-a14f-e25b019b1fdd" providerId="ADAL" clId="{E8450CD8-5495-4F9F-A0CF-3F471BF6C353}" dt="2017-10-25T12:08:46.050" v="990" actId="166"/>
          <ac:spMkLst>
            <pc:docMk/>
            <pc:sldMk cId="3711360758" sldId="263"/>
            <ac:spMk id="81" creationId="{D4A6D2C8-CDD2-4BB2-AE2A-D99302ED24B7}"/>
          </ac:spMkLst>
        </pc:spChg>
        <pc:spChg chg="add mod ord">
          <ac:chgData name="Damir Nierotka" userId="7cd9c7cd-ac79-44a0-a14f-e25b019b1fdd" providerId="ADAL" clId="{E8450CD8-5495-4F9F-A0CF-3F471BF6C353}" dt="2017-10-25T12:08:46.050" v="990" actId="166"/>
          <ac:spMkLst>
            <pc:docMk/>
            <pc:sldMk cId="3711360758" sldId="263"/>
            <ac:spMk id="86" creationId="{D0AC9C2A-1773-465E-8C06-E7A4C568AE49}"/>
          </ac:spMkLst>
        </pc:spChg>
        <pc:spChg chg="add mod ord">
          <ac:chgData name="Damir Nierotka" userId="7cd9c7cd-ac79-44a0-a14f-e25b019b1fdd" providerId="ADAL" clId="{E8450CD8-5495-4F9F-A0CF-3F471BF6C353}" dt="2017-10-25T12:08:46.050" v="990" actId="166"/>
          <ac:spMkLst>
            <pc:docMk/>
            <pc:sldMk cId="3711360758" sldId="263"/>
            <ac:spMk id="88" creationId="{BE2019F0-465A-4B84-A8C4-C54F03F913F5}"/>
          </ac:spMkLst>
        </pc:spChg>
        <pc:spChg chg="add mod">
          <ac:chgData name="Damir Nierotka" userId="7cd9c7cd-ac79-44a0-a14f-e25b019b1fdd" providerId="ADAL" clId="{E8450CD8-5495-4F9F-A0CF-3F471BF6C353}" dt="2017-10-25T12:07:52.117" v="987"/>
          <ac:spMkLst>
            <pc:docMk/>
            <pc:sldMk cId="3711360758" sldId="263"/>
            <ac:spMk id="89" creationId="{9E26243D-F1B9-46D7-9CFA-4E22EC3D6A69}"/>
          </ac:spMkLst>
        </pc:spChg>
        <pc:spChg chg="del">
          <ac:chgData name="Damir Nierotka" userId="7cd9c7cd-ac79-44a0-a14f-e25b019b1fdd" providerId="ADAL" clId="{E8450CD8-5495-4F9F-A0CF-3F471BF6C353}" dt="2017-10-25T12:07:28.927" v="983" actId="478"/>
          <ac:spMkLst>
            <pc:docMk/>
            <pc:sldMk cId="3711360758" sldId="263"/>
            <ac:spMk id="94" creationId="{BA676225-B513-4D5E-9432-80AB8F516F00}"/>
          </ac:spMkLst>
        </pc:spChg>
        <pc:spChg chg="add mod ord">
          <ac:chgData name="Damir Nierotka" userId="7cd9c7cd-ac79-44a0-a14f-e25b019b1fdd" providerId="ADAL" clId="{E8450CD8-5495-4F9F-A0CF-3F471BF6C353}" dt="2017-10-25T12:08:46.050" v="990" actId="166"/>
          <ac:spMkLst>
            <pc:docMk/>
            <pc:sldMk cId="3711360758" sldId="263"/>
            <ac:spMk id="96" creationId="{85B8BBAC-39E0-4422-BF2B-83654F74EE53}"/>
          </ac:spMkLst>
        </pc:spChg>
        <pc:spChg chg="del">
          <ac:chgData name="Damir Nierotka" userId="7cd9c7cd-ac79-44a0-a14f-e25b019b1fdd" providerId="ADAL" clId="{E8450CD8-5495-4F9F-A0CF-3F471BF6C353}" dt="2017-10-25T12:07:27.220" v="981" actId="478"/>
          <ac:spMkLst>
            <pc:docMk/>
            <pc:sldMk cId="3711360758" sldId="263"/>
            <ac:spMk id="107" creationId="{C453AB67-AE6D-4F74-BFE9-025CA2A52C64}"/>
          </ac:spMkLst>
        </pc:spChg>
        <pc:spChg chg="add mod ord">
          <ac:chgData name="Damir Nierotka" userId="7cd9c7cd-ac79-44a0-a14f-e25b019b1fdd" providerId="ADAL" clId="{E8450CD8-5495-4F9F-A0CF-3F471BF6C353}" dt="2017-10-25T12:08:46.050" v="990" actId="166"/>
          <ac:spMkLst>
            <pc:docMk/>
            <pc:sldMk cId="3711360758" sldId="263"/>
            <ac:spMk id="109" creationId="{9F5EE99E-A97F-418A-8F6B-1F0C7D477852}"/>
          </ac:spMkLst>
        </pc:spChg>
        <pc:spChg chg="del">
          <ac:chgData name="Damir Nierotka" userId="7cd9c7cd-ac79-44a0-a14f-e25b019b1fdd" providerId="ADAL" clId="{E8450CD8-5495-4F9F-A0CF-3F471BF6C353}" dt="2017-10-25T12:07:25.514" v="979" actId="478"/>
          <ac:spMkLst>
            <pc:docMk/>
            <pc:sldMk cId="3711360758" sldId="263"/>
            <ac:spMk id="115" creationId="{8008F860-CECD-4CE5-A151-16197FC5644F}"/>
          </ac:spMkLst>
        </pc:spChg>
        <pc:spChg chg="add mod ord">
          <ac:chgData name="Damir Nierotka" userId="7cd9c7cd-ac79-44a0-a14f-e25b019b1fdd" providerId="ADAL" clId="{E8450CD8-5495-4F9F-A0CF-3F471BF6C353}" dt="2017-10-25T12:08:46.050" v="990" actId="166"/>
          <ac:spMkLst>
            <pc:docMk/>
            <pc:sldMk cId="3711360758" sldId="263"/>
            <ac:spMk id="117" creationId="{4E80BE3F-96B1-4905-B4B0-BEA9A9CF6595}"/>
          </ac:spMkLst>
        </pc:spChg>
        <pc:spChg chg="add mod ord">
          <ac:chgData name="Damir Nierotka" userId="7cd9c7cd-ac79-44a0-a14f-e25b019b1fdd" providerId="ADAL" clId="{E8450CD8-5495-4F9F-A0CF-3F471BF6C353}" dt="2017-10-25T12:08:46.050" v="990" actId="166"/>
          <ac:spMkLst>
            <pc:docMk/>
            <pc:sldMk cId="3711360758" sldId="263"/>
            <ac:spMk id="118" creationId="{78AF1475-BD90-4F3C-9E99-5A933018EA58}"/>
          </ac:spMkLst>
        </pc:spChg>
        <pc:spChg chg="add mod ord">
          <ac:chgData name="Damir Nierotka" userId="7cd9c7cd-ac79-44a0-a14f-e25b019b1fdd" providerId="ADAL" clId="{E8450CD8-5495-4F9F-A0CF-3F471BF6C353}" dt="2017-10-25T12:08:46.050" v="990" actId="166"/>
          <ac:spMkLst>
            <pc:docMk/>
            <pc:sldMk cId="3711360758" sldId="263"/>
            <ac:spMk id="121" creationId="{C3316AF9-5437-424E-A77C-7988D574D84B}"/>
          </ac:spMkLst>
        </pc:spChg>
        <pc:spChg chg="add mod ord">
          <ac:chgData name="Damir Nierotka" userId="7cd9c7cd-ac79-44a0-a14f-e25b019b1fdd" providerId="ADAL" clId="{E8450CD8-5495-4F9F-A0CF-3F471BF6C353}" dt="2017-10-25T12:35:45.291" v="1119" actId="1076"/>
          <ac:spMkLst>
            <pc:docMk/>
            <pc:sldMk cId="3711360758" sldId="263"/>
            <ac:spMk id="122" creationId="{7A0D73F4-88CC-47F4-8F6A-6A7A0989868D}"/>
          </ac:spMkLst>
        </pc:spChg>
        <pc:spChg chg="add mod ord">
          <ac:chgData name="Damir Nierotka" userId="7cd9c7cd-ac79-44a0-a14f-e25b019b1fdd" providerId="ADAL" clId="{E8450CD8-5495-4F9F-A0CF-3F471BF6C353}" dt="2017-10-25T12:36:20.012" v="1129" actId="1076"/>
          <ac:spMkLst>
            <pc:docMk/>
            <pc:sldMk cId="3711360758" sldId="263"/>
            <ac:spMk id="123" creationId="{222DD500-719E-4F9A-91CC-DDC93710D202}"/>
          </ac:spMkLst>
        </pc:spChg>
        <pc:spChg chg="add mod ord">
          <ac:chgData name="Damir Nierotka" userId="7cd9c7cd-ac79-44a0-a14f-e25b019b1fdd" providerId="ADAL" clId="{E8450CD8-5495-4F9F-A0CF-3F471BF6C353}" dt="2017-10-25T12:35:47.173" v="1120" actId="1076"/>
          <ac:spMkLst>
            <pc:docMk/>
            <pc:sldMk cId="3711360758" sldId="263"/>
            <ac:spMk id="124" creationId="{7DC4947A-D331-43E3-B990-9C6EE9CC9879}"/>
          </ac:spMkLst>
        </pc:spChg>
        <pc:spChg chg="add del mod ord">
          <ac:chgData name="Damir Nierotka" userId="7cd9c7cd-ac79-44a0-a14f-e25b019b1fdd" providerId="ADAL" clId="{E8450CD8-5495-4F9F-A0CF-3F471BF6C353}" dt="2017-10-25T12:09:55.603" v="1012" actId="478"/>
          <ac:spMkLst>
            <pc:docMk/>
            <pc:sldMk cId="3711360758" sldId="263"/>
            <ac:spMk id="125" creationId="{262155A2-6A3E-476C-B67B-997C09C4A825}"/>
          </ac:spMkLst>
        </pc:spChg>
        <pc:spChg chg="add mod ord">
          <ac:chgData name="Damir Nierotka" userId="7cd9c7cd-ac79-44a0-a14f-e25b019b1fdd" providerId="ADAL" clId="{E8450CD8-5495-4F9F-A0CF-3F471BF6C353}" dt="2017-10-25T12:08:46.050" v="990" actId="166"/>
          <ac:spMkLst>
            <pc:docMk/>
            <pc:sldMk cId="3711360758" sldId="263"/>
            <ac:spMk id="127" creationId="{8731C839-C6D9-44ED-891C-38AAC898D86A}"/>
          </ac:spMkLst>
        </pc:spChg>
        <pc:spChg chg="add mod ord">
          <ac:chgData name="Damir Nierotka" userId="7cd9c7cd-ac79-44a0-a14f-e25b019b1fdd" providerId="ADAL" clId="{E8450CD8-5495-4F9F-A0CF-3F471BF6C353}" dt="2017-10-25T12:36:21.736" v="1130" actId="1076"/>
          <ac:spMkLst>
            <pc:docMk/>
            <pc:sldMk cId="3711360758" sldId="263"/>
            <ac:spMk id="128" creationId="{6D013E89-18A3-45D3-89A9-1054D3A00949}"/>
          </ac:spMkLst>
        </pc:spChg>
        <pc:spChg chg="add mod">
          <ac:chgData name="Damir Nierotka" userId="7cd9c7cd-ac79-44a0-a14f-e25b019b1fdd" providerId="ADAL" clId="{E8450CD8-5495-4F9F-A0CF-3F471BF6C353}" dt="2017-10-25T12:33:52.762" v="1026" actId="1076"/>
          <ac:spMkLst>
            <pc:docMk/>
            <pc:sldMk cId="3711360758" sldId="263"/>
            <ac:spMk id="130" creationId="{059751BF-BAF0-43DE-ABE9-28CB2DC3FFE5}"/>
          </ac:spMkLst>
        </pc:spChg>
        <pc:spChg chg="add mod">
          <ac:chgData name="Damir Nierotka" userId="7cd9c7cd-ac79-44a0-a14f-e25b019b1fdd" providerId="ADAL" clId="{E8450CD8-5495-4F9F-A0CF-3F471BF6C353}" dt="2017-10-25T12:37:56.234" v="1240" actId="20577"/>
          <ac:spMkLst>
            <pc:docMk/>
            <pc:sldMk cId="3711360758" sldId="263"/>
            <ac:spMk id="131" creationId="{65684C06-72EE-4F48-8CE0-2CA5D4E4BE3A}"/>
          </ac:spMkLst>
        </pc:spChg>
        <pc:grpChg chg="add mod ord">
          <ac:chgData name="Damir Nierotka" userId="7cd9c7cd-ac79-44a0-a14f-e25b019b1fdd" providerId="ADAL" clId="{E8450CD8-5495-4F9F-A0CF-3F471BF6C353}" dt="2017-10-25T12:10:13.713" v="1018" actId="14100"/>
          <ac:grpSpMkLst>
            <pc:docMk/>
            <pc:sldMk cId="3711360758" sldId="263"/>
            <ac:grpSpMk id="2" creationId="{DD6A3885-1E1F-40CC-BC7E-34A12CE3B977}"/>
          </ac:grpSpMkLst>
        </pc:grpChg>
        <pc:grpChg chg="mod">
          <ac:chgData name="Damir Nierotka" userId="7cd9c7cd-ac79-44a0-a14f-e25b019b1fdd" providerId="ADAL" clId="{E8450CD8-5495-4F9F-A0CF-3F471BF6C353}" dt="2017-10-25T12:08:56.933" v="994" actId="1076"/>
          <ac:grpSpMkLst>
            <pc:docMk/>
            <pc:sldMk cId="3711360758" sldId="263"/>
            <ac:grpSpMk id="24" creationId="{DB2EE0E6-1262-41C6-B119-B8361401C1AB}"/>
          </ac:grpSpMkLst>
        </pc:grpChg>
        <pc:graphicFrameChg chg="add mod ord">
          <ac:chgData name="Damir Nierotka" userId="7cd9c7cd-ac79-44a0-a14f-e25b019b1fdd" providerId="ADAL" clId="{E8450CD8-5495-4F9F-A0CF-3F471BF6C353}" dt="2017-10-25T12:08:46.050" v="990" actId="166"/>
          <ac:graphicFrameMkLst>
            <pc:docMk/>
            <pc:sldMk cId="3711360758" sldId="263"/>
            <ac:graphicFrameMk id="56" creationId="{382AF572-2BA1-4930-B272-E8255542C360}"/>
          </ac:graphicFrameMkLst>
        </pc:graphicFrameChg>
        <pc:picChg chg="add mod">
          <ac:chgData name="Damir Nierotka" userId="7cd9c7cd-ac79-44a0-a14f-e25b019b1fdd" providerId="ADAL" clId="{E8450CD8-5495-4F9F-A0CF-3F471BF6C353}" dt="2017-10-25T12:47:31.169" v="1265"/>
          <ac:picMkLst>
            <pc:docMk/>
            <pc:sldMk cId="3711360758" sldId="263"/>
            <ac:picMk id="8" creationId="{D1D1688C-C4F5-4378-8F33-316E6E9A0D1B}"/>
          </ac:picMkLst>
        </pc:picChg>
        <pc:picChg chg="mod">
          <ac:chgData name="Damir Nierotka" userId="7cd9c7cd-ac79-44a0-a14f-e25b019b1fdd" providerId="ADAL" clId="{E8450CD8-5495-4F9F-A0CF-3F471BF6C353}" dt="2017-10-25T12:09:42.012" v="1008" actId="1076"/>
          <ac:picMkLst>
            <pc:docMk/>
            <pc:sldMk cId="3711360758" sldId="263"/>
            <ac:picMk id="11" creationId="{F4358133-D2DE-4633-81A1-E9A2DCD0C7A1}"/>
          </ac:picMkLst>
        </pc:picChg>
        <pc:picChg chg="mod ord">
          <ac:chgData name="Damir Nierotka" userId="7cd9c7cd-ac79-44a0-a14f-e25b019b1fdd" providerId="ADAL" clId="{E8450CD8-5495-4F9F-A0CF-3F471BF6C353}" dt="2017-10-25T12:34:09.206" v="1030" actId="1076"/>
          <ac:picMkLst>
            <pc:docMk/>
            <pc:sldMk cId="3711360758" sldId="263"/>
            <ac:picMk id="87" creationId="{5D2B0224-BCC3-4A51-9E5B-E53362148DBA}"/>
          </ac:picMkLst>
        </pc:picChg>
        <pc:picChg chg="del">
          <ac:chgData name="Damir Nierotka" userId="7cd9c7cd-ac79-44a0-a14f-e25b019b1fdd" providerId="ADAL" clId="{E8450CD8-5495-4F9F-A0CF-3F471BF6C353}" dt="2017-10-25T12:07:27.804" v="982" actId="478"/>
          <ac:picMkLst>
            <pc:docMk/>
            <pc:sldMk cId="3711360758" sldId="263"/>
            <ac:picMk id="108" creationId="{DE5B5FC3-7620-44C2-A4DD-C3411A5B1AFF}"/>
          </ac:picMkLst>
        </pc:picChg>
        <pc:picChg chg="del">
          <ac:chgData name="Damir Nierotka" userId="7cd9c7cd-ac79-44a0-a14f-e25b019b1fdd" providerId="ADAL" clId="{E8450CD8-5495-4F9F-A0CF-3F471BF6C353}" dt="2017-10-25T12:07:26.462" v="980" actId="478"/>
          <ac:picMkLst>
            <pc:docMk/>
            <pc:sldMk cId="3711360758" sldId="263"/>
            <ac:picMk id="116" creationId="{F424F9AE-36E2-430A-8BD1-DA3A0D0F738D}"/>
          </ac:picMkLst>
        </pc:picChg>
        <pc:picChg chg="add mod">
          <ac:chgData name="Damir Nierotka" userId="7cd9c7cd-ac79-44a0-a14f-e25b019b1fdd" providerId="ADAL" clId="{E8450CD8-5495-4F9F-A0CF-3F471BF6C353}" dt="2017-10-25T12:07:52.117" v="987"/>
          <ac:picMkLst>
            <pc:docMk/>
            <pc:sldMk cId="3711360758" sldId="263"/>
            <ac:picMk id="126" creationId="{AF901374-A71A-4217-B581-D6D3717387DD}"/>
          </ac:picMkLst>
        </pc:picChg>
        <pc:picChg chg="add mod">
          <ac:chgData name="Damir Nierotka" userId="7cd9c7cd-ac79-44a0-a14f-e25b019b1fdd" providerId="ADAL" clId="{E8450CD8-5495-4F9F-A0CF-3F471BF6C353}" dt="2017-10-25T12:33:35.636" v="1022" actId="1076"/>
          <ac:picMkLst>
            <pc:docMk/>
            <pc:sldMk cId="3711360758" sldId="263"/>
            <ac:picMk id="129" creationId="{F382EB76-B6AD-44E5-ADE7-EC97CB0505C3}"/>
          </ac:picMkLst>
        </pc:picChg>
        <pc:cxnChg chg="add mod ord">
          <ac:chgData name="Damir Nierotka" userId="7cd9c7cd-ac79-44a0-a14f-e25b019b1fdd" providerId="ADAL" clId="{E8450CD8-5495-4F9F-A0CF-3F471BF6C353}" dt="2017-10-25T12:08:46.050" v="990" actId="166"/>
          <ac:cxnSpMkLst>
            <pc:docMk/>
            <pc:sldMk cId="3711360758" sldId="263"/>
            <ac:cxnSpMk id="62" creationId="{7E1A5385-BFCB-406A-AB26-E9806D9259E2}"/>
          </ac:cxnSpMkLst>
        </pc:cxnChg>
        <pc:cxnChg chg="add mod ord">
          <ac:chgData name="Damir Nierotka" userId="7cd9c7cd-ac79-44a0-a14f-e25b019b1fdd" providerId="ADAL" clId="{E8450CD8-5495-4F9F-A0CF-3F471BF6C353}" dt="2017-10-25T12:08:46.050" v="990" actId="166"/>
          <ac:cxnSpMkLst>
            <pc:docMk/>
            <pc:sldMk cId="3711360758" sldId="263"/>
            <ac:cxnSpMk id="63" creationId="{EFAB70BE-CF52-4ECB-990E-59A5B7E53E9E}"/>
          </ac:cxnSpMkLst>
        </pc:cxnChg>
        <pc:cxnChg chg="add mod ord">
          <ac:chgData name="Damir Nierotka" userId="7cd9c7cd-ac79-44a0-a14f-e25b019b1fdd" providerId="ADAL" clId="{E8450CD8-5495-4F9F-A0CF-3F471BF6C353}" dt="2017-10-25T12:08:46.050" v="990" actId="166"/>
          <ac:cxnSpMkLst>
            <pc:docMk/>
            <pc:sldMk cId="3711360758" sldId="263"/>
            <ac:cxnSpMk id="77" creationId="{EBBA2B12-59BE-4AC4-84D7-6E2980756246}"/>
          </ac:cxnSpMkLst>
        </pc:cxnChg>
        <pc:cxnChg chg="add mod ord">
          <ac:chgData name="Damir Nierotka" userId="7cd9c7cd-ac79-44a0-a14f-e25b019b1fdd" providerId="ADAL" clId="{E8450CD8-5495-4F9F-A0CF-3F471BF6C353}" dt="2017-10-25T12:08:46.050" v="990" actId="166"/>
          <ac:cxnSpMkLst>
            <pc:docMk/>
            <pc:sldMk cId="3711360758" sldId="263"/>
            <ac:cxnSpMk id="79" creationId="{37F9267E-5F14-4700-BB2A-5052E73604FD}"/>
          </ac:cxnSpMkLst>
        </pc:cxnChg>
        <pc:cxnChg chg="add mod ord">
          <ac:chgData name="Damir Nierotka" userId="7cd9c7cd-ac79-44a0-a14f-e25b019b1fdd" providerId="ADAL" clId="{E8450CD8-5495-4F9F-A0CF-3F471BF6C353}" dt="2017-10-25T12:08:46.050" v="990" actId="166"/>
          <ac:cxnSpMkLst>
            <pc:docMk/>
            <pc:sldMk cId="3711360758" sldId="263"/>
            <ac:cxnSpMk id="91" creationId="{CAE3F4E4-3111-4879-BE2A-E5E1C1159A8F}"/>
          </ac:cxnSpMkLst>
        </pc:cxnChg>
        <pc:cxnChg chg="add mod ord">
          <ac:chgData name="Damir Nierotka" userId="7cd9c7cd-ac79-44a0-a14f-e25b019b1fdd" providerId="ADAL" clId="{E8450CD8-5495-4F9F-A0CF-3F471BF6C353}" dt="2017-10-25T12:08:46.050" v="990" actId="166"/>
          <ac:cxnSpMkLst>
            <pc:docMk/>
            <pc:sldMk cId="3711360758" sldId="263"/>
            <ac:cxnSpMk id="93" creationId="{30B95E2D-7DDC-4E29-9CF3-623F82178C09}"/>
          </ac:cxnSpMkLst>
        </pc:cxnChg>
        <pc:cxnChg chg="add mod ord">
          <ac:chgData name="Damir Nierotka" userId="7cd9c7cd-ac79-44a0-a14f-e25b019b1fdd" providerId="ADAL" clId="{E8450CD8-5495-4F9F-A0CF-3F471BF6C353}" dt="2017-10-25T12:08:46.050" v="990" actId="166"/>
          <ac:cxnSpMkLst>
            <pc:docMk/>
            <pc:sldMk cId="3711360758" sldId="263"/>
            <ac:cxnSpMk id="119" creationId="{50860DBC-4690-43EE-ADCF-6C7FB0BBDD9D}"/>
          </ac:cxnSpMkLst>
        </pc:cxnChg>
        <pc:cxnChg chg="add mod ord">
          <ac:chgData name="Damir Nierotka" userId="7cd9c7cd-ac79-44a0-a14f-e25b019b1fdd" providerId="ADAL" clId="{E8450CD8-5495-4F9F-A0CF-3F471BF6C353}" dt="2017-10-25T12:08:46.050" v="990" actId="166"/>
          <ac:cxnSpMkLst>
            <pc:docMk/>
            <pc:sldMk cId="3711360758" sldId="263"/>
            <ac:cxnSpMk id="120" creationId="{3AEBE0B0-2F14-4CC8-A389-89DB2CA42F79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A96BC-18FF-4FAD-A60F-AC48824296A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B1798-1CE0-4042-82CF-B49735893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Nesta tela deverão aparecer todos os produtores do orientador.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B1798-1CE0-4042-82CF-B497358933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0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B1798-1CE0-4042-82CF-B497358933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6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dirty="0"/>
              <a:t>Caso o produtor possua informação de mil pés carregados da fase plantio, deverá obrigatoriamente preencher a estimativa de terceiros referente ao campo carregado. Caso não preencher e quiser salvar, deve abrir uma mensagem “Você deve informar a estimativa “Por Conta” / “Concorrência”. Caso não tenha informação pré-carregada da fase plantio, não é obrigatório o lançamento desta estimativa.</a:t>
            </a:r>
          </a:p>
          <a:p>
            <a:pPr marL="0" indent="0">
              <a:buFontTx/>
              <a:buNone/>
            </a:pPr>
            <a:r>
              <a:rPr lang="pt-BR" dirty="0"/>
              <a:t>As informações dos campos Kg/ha Produtor e Amostral, devem ser carregadas automaticamente pelo cálculo. Vide próximo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B1798-1CE0-4042-82CF-B497358933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53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B1798-1CE0-4042-82CF-B497358933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2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B1798-1CE0-4042-82CF-B497358933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0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5FD4-047C-4CC8-9F31-546CC8BE8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82171-03D8-4527-BFA8-D58DD796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D313A-409D-452B-9C0D-7B176DD5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A54-9457-4885-9A03-FD90CEEC815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B484-7DF8-4489-AC61-F78E1DFD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F4FCE-5878-43DB-9913-341B85EB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1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F2D6-F739-4E66-93DA-765FC3FF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CFC14-7D27-4DEC-BBC1-3BA6368D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A2278-656D-4980-AFEA-D773136E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A54-9457-4885-9A03-FD90CEEC815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33D95-0ED6-42A9-BDE0-1D8BD7E6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87D3F-6062-47B1-847F-315CC676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181D2-02F7-4899-A794-2FD890593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A6B5B-212B-4942-BB2B-B7CE71BA2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DCB7-E930-406F-90E2-3364AC46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A54-9457-4885-9A03-FD90CEEC815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1C1B-F6D5-458E-BDB3-6F2D8457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5E9A1-1252-44EC-B96C-5FB4E0B9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B99B-626D-4A31-AAC1-45093F2E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FAC5-EB96-4014-BB82-B658678F9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DA16B-0B35-4459-A142-D7800A20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A54-9457-4885-9A03-FD90CEEC815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79CA4-6D56-4099-8E08-2E90ECE1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D7C95-9652-4F5A-B0E6-0350FF89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1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3658-BD11-40AA-8EC3-83A294F1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7997E-7186-475B-88CC-96EFE7E9C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4EC45-A5E6-49FB-9B7C-8D3D5551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A54-9457-4885-9A03-FD90CEEC815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5DF0D-3B25-45E6-9596-6283F472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E972-ABBD-422E-B416-D4D1A7A4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8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9BFC-76D5-4A8C-ADEB-B1D9C877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1FAE8-5061-49DC-976E-E1D4D454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179F3-AD8A-4C78-BE65-DDB83FB6D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24C09-792A-42B2-8AE0-5A67CAFD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A54-9457-4885-9A03-FD90CEEC815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FEEC9-E354-4DC8-A751-7188A5D0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59254-BE60-4949-85D1-327A460F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2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26C7-ED9D-40A2-8A94-0023B42D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968F7-B853-4BD2-81CD-2B2E57A61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12AE1-E821-4BC3-AAB6-3D83EFDB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190DC-58C2-4A76-8168-45F7C900B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83F14-21BB-4CE7-9B9D-7C365EB3C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C39C5-F102-4677-97B7-5D757A90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A54-9457-4885-9A03-FD90CEEC815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DB98B-387B-4A48-9EB2-7FD017EF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E28D0-6162-423F-B74B-76776B7D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681E-1D2D-4735-8720-53699C64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30F72-AF77-41A9-9A67-75E160F0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A54-9457-4885-9A03-FD90CEEC815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C5804-2992-47B3-B016-EFB55F30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B9AF6-13A0-40E7-9B40-C7B842F5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1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C58FC-3687-4C16-A0EE-62EADF4D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A54-9457-4885-9A03-FD90CEEC815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09B47-51DE-4C17-9848-C6430430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5C078-BC44-4FC8-BAA4-09FAD13A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8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7566-F044-4E1F-8F97-A27A136C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80FDC-1D5A-49C5-AF0E-294C70902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DA122-8C44-4DE1-8ECA-B55243656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7FE81-115F-4395-8533-844A030A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A54-9457-4885-9A03-FD90CEEC815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AAE85-EE79-4BAE-8099-813A726D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3E49A-7666-4E0F-BCB6-C7E9DFA1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8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1C56-451C-4FCB-A90D-1C3CB556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5D35B-AE6B-4246-83A4-893CB3889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ED207-8498-4B99-A484-C14F96820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59EA5-34B0-48F1-A169-6FDE3815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A54-9457-4885-9A03-FD90CEEC815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B57CF-74DB-4BD2-BB79-B06CC7BD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5820F-C1FA-46E3-9B72-90C9D6D7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4885C-540A-42C7-AE87-7B55A1BF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DBC33-50EC-455E-91F0-421D83B1D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D7F09-93C2-4FDA-A2AF-7C820C74A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16A54-9457-4885-9A03-FD90CEEC815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C4E91-4194-48A0-9399-A180732AA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4FC68-D8BC-44B3-BD2D-B56456E95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2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6.xml"/><Relationship Id="rId3" Type="http://schemas.openxmlformats.org/officeDocument/2006/relationships/notesSlide" Target="../notesSlides/notesSlide3.xml"/><Relationship Id="rId7" Type="http://schemas.openxmlformats.org/officeDocument/2006/relationships/slide" Target="slide2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wmf"/><Relationship Id="rId15" Type="http://schemas.openxmlformats.org/officeDocument/2006/relationships/slide" Target="slide7.xml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slide" Target="slide2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3" Type="http://schemas.openxmlformats.org/officeDocument/2006/relationships/slide" Target="slide2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4.xml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1E8FBB9-DA88-480A-AA28-89EEEAB4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861" y="0"/>
            <a:ext cx="4433455" cy="6858000"/>
          </a:xfrm>
          <a:prstGeom prst="rect">
            <a:avLst/>
          </a:prstGeom>
        </p:spPr>
      </p:pic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ECB47BF5-D0B8-4247-B69A-61811A60CBF2}"/>
              </a:ext>
            </a:extLst>
          </p:cNvPr>
          <p:cNvSpPr/>
          <p:nvPr/>
        </p:nvSpPr>
        <p:spPr>
          <a:xfrm>
            <a:off x="6056416" y="3336966"/>
            <a:ext cx="2113808" cy="226818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C1CC8E5A-B690-4C0C-A6D4-5CC358BB5B5A}"/>
              </a:ext>
            </a:extLst>
          </p:cNvPr>
          <p:cNvSpPr/>
          <p:nvPr/>
        </p:nvSpPr>
        <p:spPr>
          <a:xfrm>
            <a:off x="9454231" y="1634853"/>
            <a:ext cx="2489955" cy="744703"/>
          </a:xfrm>
          <a:prstGeom prst="borderCallout2">
            <a:avLst>
              <a:gd name="adj1" fmla="val 53032"/>
              <a:gd name="adj2" fmla="val -119"/>
              <a:gd name="adj3" fmla="val 53033"/>
              <a:gd name="adj4" fmla="val -75618"/>
              <a:gd name="adj5" fmla="val 53535"/>
              <a:gd name="adj6" fmla="val -790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Alterar a cor branca para preto. Fase Plantio e Capação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2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B2BCD9-E0BA-4A8D-92C5-7ED50F4FE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659" y="0"/>
            <a:ext cx="445384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DD370-566D-4E82-87A6-05FC70340704}"/>
              </a:ext>
            </a:extLst>
          </p:cNvPr>
          <p:cNvSpPr/>
          <p:nvPr/>
        </p:nvSpPr>
        <p:spPr>
          <a:xfrm>
            <a:off x="5067663" y="355600"/>
            <a:ext cx="1016000" cy="325120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</a:rPr>
              <a:t>Final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7DD39-7824-4F21-9CF3-81DB407166A2}"/>
              </a:ext>
            </a:extLst>
          </p:cNvPr>
          <p:cNvSpPr/>
          <p:nvPr/>
        </p:nvSpPr>
        <p:spPr>
          <a:xfrm>
            <a:off x="3724659" y="1473200"/>
            <a:ext cx="1922124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8C49B-026A-4A1A-A400-04D499EA8D70}"/>
              </a:ext>
            </a:extLst>
          </p:cNvPr>
          <p:cNvSpPr txBox="1"/>
          <p:nvPr/>
        </p:nvSpPr>
        <p:spPr>
          <a:xfrm>
            <a:off x="3838303" y="1521023"/>
            <a:ext cx="1425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ABEL JANKOVSKI</a:t>
            </a:r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4BFBDA-63EF-46A6-B0F9-406BB4DF3B3A}"/>
              </a:ext>
            </a:extLst>
          </p:cNvPr>
          <p:cNvSpPr/>
          <p:nvPr/>
        </p:nvSpPr>
        <p:spPr>
          <a:xfrm>
            <a:off x="3540836" y="2697480"/>
            <a:ext cx="1851004" cy="37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A10A7-8B12-4346-97A8-F60B317B7EA1}"/>
              </a:ext>
            </a:extLst>
          </p:cNvPr>
          <p:cNvSpPr txBox="1"/>
          <p:nvPr/>
        </p:nvSpPr>
        <p:spPr>
          <a:xfrm>
            <a:off x="3835837" y="2838231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ADEMIR NAIDEK</a:t>
            </a:r>
            <a:endParaRPr lang="en-US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166497-F423-4597-97FD-995E5F3A8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204">
            <a:off x="7177990" y="410975"/>
            <a:ext cx="2231658" cy="7353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694271-8069-4FA2-A8E0-85AB7040A51C}"/>
              </a:ext>
            </a:extLst>
          </p:cNvPr>
          <p:cNvSpPr/>
          <p:nvPr/>
        </p:nvSpPr>
        <p:spPr>
          <a:xfrm>
            <a:off x="3619023" y="6128276"/>
            <a:ext cx="1851004" cy="37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0E8CE-14A6-4AC5-9604-449F011DF5A9}"/>
              </a:ext>
            </a:extLst>
          </p:cNvPr>
          <p:cNvSpPr txBox="1"/>
          <p:nvPr/>
        </p:nvSpPr>
        <p:spPr>
          <a:xfrm>
            <a:off x="3835837" y="6162347"/>
            <a:ext cx="1365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ALEX ALBRECHT</a:t>
            </a:r>
            <a:endParaRPr 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9BCE4-47B8-4586-9BE2-1425765E4910}"/>
              </a:ext>
            </a:extLst>
          </p:cNvPr>
          <p:cNvSpPr txBox="1"/>
          <p:nvPr/>
        </p:nvSpPr>
        <p:spPr>
          <a:xfrm>
            <a:off x="9176610" y="873759"/>
            <a:ext cx="2864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Botão para possibilitar a edição dos Produtores que servirão de amostra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AD2EE5-3BA2-4D27-A4D4-EB9012F2A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5665" flipH="1">
            <a:off x="2474723" y="1579169"/>
            <a:ext cx="1414097" cy="5989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D56C24-6DA0-4F15-BAB9-15131D796DCC}"/>
              </a:ext>
            </a:extLst>
          </p:cNvPr>
          <p:cNvSpPr txBox="1"/>
          <p:nvPr/>
        </p:nvSpPr>
        <p:spPr>
          <a:xfrm>
            <a:off x="-342270" y="1847021"/>
            <a:ext cx="2864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rgbClr val="FF0000"/>
                </a:solidFill>
              </a:rPr>
              <a:t>Produtores de amostra deverão aparecer em Negrito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8D2A203B-EC05-4E12-8675-9A3D5AFEA88F}"/>
              </a:ext>
            </a:extLst>
          </p:cNvPr>
          <p:cNvSpPr/>
          <p:nvPr/>
        </p:nvSpPr>
        <p:spPr>
          <a:xfrm>
            <a:off x="3835837" y="328917"/>
            <a:ext cx="441616" cy="579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8D2A203B-EC05-4E12-8675-9A3D5AFEA88F}"/>
              </a:ext>
            </a:extLst>
          </p:cNvPr>
          <p:cNvSpPr/>
          <p:nvPr/>
        </p:nvSpPr>
        <p:spPr>
          <a:xfrm>
            <a:off x="3838303" y="1361440"/>
            <a:ext cx="4114206" cy="579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hlinkClick r:id="rId7" action="ppaction://hlinksldjump"/>
            <a:extLst>
              <a:ext uri="{FF2B5EF4-FFF2-40B4-BE49-F238E27FC236}">
                <a16:creationId xmlns:a16="http://schemas.microsoft.com/office/drawing/2014/main" id="{F7BC56DF-63E2-45CB-AE7C-D78B287775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7685" y="395016"/>
            <a:ext cx="434686" cy="5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B2BCD9-E0BA-4A8D-92C5-7ED50F4FE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16" y="0"/>
            <a:ext cx="445384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DD370-566D-4E82-87A6-05FC70340704}"/>
              </a:ext>
            </a:extLst>
          </p:cNvPr>
          <p:cNvSpPr/>
          <p:nvPr/>
        </p:nvSpPr>
        <p:spPr>
          <a:xfrm>
            <a:off x="1514884" y="314960"/>
            <a:ext cx="2731996" cy="579120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</a:rPr>
              <a:t>PRODUTORES AMOSTRAIS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7DD39-7824-4F21-9CF3-81DB407166A2}"/>
              </a:ext>
            </a:extLst>
          </p:cNvPr>
          <p:cNvSpPr/>
          <p:nvPr/>
        </p:nvSpPr>
        <p:spPr>
          <a:xfrm>
            <a:off x="1014116" y="1473200"/>
            <a:ext cx="1922124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8C49B-026A-4A1A-A400-04D499EA8D70}"/>
              </a:ext>
            </a:extLst>
          </p:cNvPr>
          <p:cNvSpPr txBox="1"/>
          <p:nvPr/>
        </p:nvSpPr>
        <p:spPr>
          <a:xfrm>
            <a:off x="1127760" y="1521023"/>
            <a:ext cx="1425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ABEL JANKOVSKI</a:t>
            </a:r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4BFBDA-63EF-46A6-B0F9-406BB4DF3B3A}"/>
              </a:ext>
            </a:extLst>
          </p:cNvPr>
          <p:cNvSpPr/>
          <p:nvPr/>
        </p:nvSpPr>
        <p:spPr>
          <a:xfrm>
            <a:off x="830293" y="2697480"/>
            <a:ext cx="1851004" cy="37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94271-8069-4FA2-A8E0-85AB7040A51C}"/>
              </a:ext>
            </a:extLst>
          </p:cNvPr>
          <p:cNvSpPr/>
          <p:nvPr/>
        </p:nvSpPr>
        <p:spPr>
          <a:xfrm>
            <a:off x="908480" y="6128276"/>
            <a:ext cx="1851004" cy="37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0E8CE-14A6-4AC5-9604-449F011DF5A9}"/>
              </a:ext>
            </a:extLst>
          </p:cNvPr>
          <p:cNvSpPr txBox="1"/>
          <p:nvPr/>
        </p:nvSpPr>
        <p:spPr>
          <a:xfrm>
            <a:off x="1073268" y="2857500"/>
            <a:ext cx="1365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ALEX ALBRECHT</a:t>
            </a:r>
            <a:endParaRPr lang="en-US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993F7-182D-430C-AD7D-CDBCFB3BA869}"/>
              </a:ext>
            </a:extLst>
          </p:cNvPr>
          <p:cNvSpPr/>
          <p:nvPr/>
        </p:nvSpPr>
        <p:spPr>
          <a:xfrm>
            <a:off x="1125294" y="2153920"/>
            <a:ext cx="1943026" cy="34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D8D90-CE47-4E51-BFBF-B10E1AF2CEFF}"/>
              </a:ext>
            </a:extLst>
          </p:cNvPr>
          <p:cNvSpPr/>
          <p:nvPr/>
        </p:nvSpPr>
        <p:spPr>
          <a:xfrm>
            <a:off x="871830" y="3388360"/>
            <a:ext cx="4559483" cy="2992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A10A7-8B12-4346-97A8-F60B317B7EA1}"/>
              </a:ext>
            </a:extLst>
          </p:cNvPr>
          <p:cNvSpPr txBox="1"/>
          <p:nvPr/>
        </p:nvSpPr>
        <p:spPr>
          <a:xfrm>
            <a:off x="1143885" y="2143760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ADEMIR NAIDEK</a:t>
            </a:r>
            <a:endParaRPr lang="en-US" sz="1400" b="1" dirty="0"/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74D9D63E-861F-47EE-9770-B488933741BF}"/>
              </a:ext>
            </a:extLst>
          </p:cNvPr>
          <p:cNvSpPr/>
          <p:nvPr/>
        </p:nvSpPr>
        <p:spPr>
          <a:xfrm>
            <a:off x="1121101" y="335191"/>
            <a:ext cx="441616" cy="579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4ABC99-A831-4344-9BF7-30AB452A4BC7}"/>
              </a:ext>
            </a:extLst>
          </p:cNvPr>
          <p:cNvSpPr/>
          <p:nvPr/>
        </p:nvSpPr>
        <p:spPr>
          <a:xfrm>
            <a:off x="2552830" y="1424214"/>
            <a:ext cx="2746421" cy="465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D0B85C-A33E-4653-979B-3130DD95F4F4}"/>
              </a:ext>
            </a:extLst>
          </p:cNvPr>
          <p:cNvSpPr/>
          <p:nvPr/>
        </p:nvSpPr>
        <p:spPr>
          <a:xfrm>
            <a:off x="2561261" y="2048654"/>
            <a:ext cx="2746421" cy="465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C8BA5-6BFA-42E1-94A5-0AD71426FA64}"/>
              </a:ext>
            </a:extLst>
          </p:cNvPr>
          <p:cNvSpPr/>
          <p:nvPr/>
        </p:nvSpPr>
        <p:spPr>
          <a:xfrm>
            <a:off x="2438322" y="2758151"/>
            <a:ext cx="2746421" cy="465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5B2527-90E7-4795-8E57-251FF54030F2}"/>
              </a:ext>
            </a:extLst>
          </p:cNvPr>
          <p:cNvSpPr/>
          <p:nvPr/>
        </p:nvSpPr>
        <p:spPr>
          <a:xfrm>
            <a:off x="3504992" y="1027033"/>
            <a:ext cx="1679751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43AF49-E708-4B8F-AB71-541316C71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4653">
            <a:off x="2596385" y="1001351"/>
            <a:ext cx="3687410" cy="7353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A7A83F-AD98-45D0-986B-9843B4949B6E}"/>
              </a:ext>
            </a:extLst>
          </p:cNvPr>
          <p:cNvSpPr txBox="1"/>
          <p:nvPr/>
        </p:nvSpPr>
        <p:spPr>
          <a:xfrm>
            <a:off x="6401945" y="508264"/>
            <a:ext cx="4554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Ao clicar em qualquer produtor amostral, deve abrir um pop-up com uma pergunta: “Você gostaria de substituir este Produtor Amostral?”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486F03-0F25-47F6-9AF5-777F4148D87F}"/>
              </a:ext>
            </a:extLst>
          </p:cNvPr>
          <p:cNvSpPr txBox="1"/>
          <p:nvPr/>
        </p:nvSpPr>
        <p:spPr>
          <a:xfrm>
            <a:off x="6001800" y="4472871"/>
            <a:ext cx="5304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Se o Orientar informar “Sim”, deve subir a tela com os produtores disponíveis, do mesmo segmento do produtor selecionado. E assim o Orientador seleciona qual será o novo produtor amostral. Estamos verificando com o time de Estatística, quantas alterações serão permitidas, sem que as amostras sejam descaracterizadas. 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Se pressionar “Não”, volta para tela anterior.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3D9A13-C6EE-4C54-B8FB-3215F03CE5F4}"/>
              </a:ext>
            </a:extLst>
          </p:cNvPr>
          <p:cNvSpPr/>
          <p:nvPr/>
        </p:nvSpPr>
        <p:spPr>
          <a:xfrm>
            <a:off x="6533362" y="2131441"/>
            <a:ext cx="4090135" cy="1525003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5A0A75-27CA-45EF-BFD7-864C0D70373B}"/>
              </a:ext>
            </a:extLst>
          </p:cNvPr>
          <p:cNvSpPr txBox="1"/>
          <p:nvPr/>
        </p:nvSpPr>
        <p:spPr>
          <a:xfrm>
            <a:off x="6301166" y="2255848"/>
            <a:ext cx="455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Você gostaria de substituir este Produtor Amostral?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DDB43C-A4C0-430C-9C14-241807B97C15}"/>
              </a:ext>
            </a:extLst>
          </p:cNvPr>
          <p:cNvSpPr/>
          <p:nvPr/>
        </p:nvSpPr>
        <p:spPr>
          <a:xfrm>
            <a:off x="6937676" y="2972238"/>
            <a:ext cx="1168401" cy="4876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SIM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091AFE-2D9F-495A-9E37-0BF0EDBC0105}"/>
              </a:ext>
            </a:extLst>
          </p:cNvPr>
          <p:cNvSpPr/>
          <p:nvPr/>
        </p:nvSpPr>
        <p:spPr>
          <a:xfrm>
            <a:off x="8986993" y="2972238"/>
            <a:ext cx="1168401" cy="4876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NÃO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927612B-A71D-493B-8618-6629295324E5}"/>
              </a:ext>
            </a:extLst>
          </p:cNvPr>
          <p:cNvSpPr/>
          <p:nvPr/>
        </p:nvSpPr>
        <p:spPr>
          <a:xfrm>
            <a:off x="8523514" y="1431594"/>
            <a:ext cx="261257" cy="626071"/>
          </a:xfrm>
          <a:prstGeom prst="downArrow">
            <a:avLst/>
          </a:prstGeom>
          <a:solidFill>
            <a:srgbClr val="FDB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5AC7A0F8-495E-4E44-9B0F-7C24C9B05777}"/>
              </a:ext>
            </a:extLst>
          </p:cNvPr>
          <p:cNvSpPr/>
          <p:nvPr/>
        </p:nvSpPr>
        <p:spPr>
          <a:xfrm>
            <a:off x="8523514" y="3796562"/>
            <a:ext cx="261257" cy="626071"/>
          </a:xfrm>
          <a:prstGeom prst="downArrow">
            <a:avLst/>
          </a:prstGeom>
          <a:solidFill>
            <a:srgbClr val="FDB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6A8F19-2102-4C5C-961D-81B690993279}"/>
              </a:ext>
            </a:extLst>
          </p:cNvPr>
          <p:cNvSpPr txBox="1"/>
          <p:nvPr/>
        </p:nvSpPr>
        <p:spPr>
          <a:xfrm>
            <a:off x="1131170" y="3508047"/>
            <a:ext cx="3874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Trazer a listagem somente dos produtores que servirão de amostra com sua devida segmentação ao lado.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62164-65B5-457B-8FF8-8A61673295F4}"/>
              </a:ext>
            </a:extLst>
          </p:cNvPr>
          <p:cNvSpPr txBox="1"/>
          <p:nvPr/>
        </p:nvSpPr>
        <p:spPr>
          <a:xfrm>
            <a:off x="3561893" y="1039866"/>
            <a:ext cx="102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SEGMENTO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2A1736-79F1-4E10-B6B7-4F413867A352}"/>
              </a:ext>
            </a:extLst>
          </p:cNvPr>
          <p:cNvSpPr txBox="1"/>
          <p:nvPr/>
        </p:nvSpPr>
        <p:spPr>
          <a:xfrm>
            <a:off x="3900036" y="2170395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S1</a:t>
            </a:r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48F3A1-F6FE-4D4E-B3BD-7C3331F642A7}"/>
              </a:ext>
            </a:extLst>
          </p:cNvPr>
          <p:cNvSpPr txBox="1"/>
          <p:nvPr/>
        </p:nvSpPr>
        <p:spPr>
          <a:xfrm>
            <a:off x="3894325" y="1504709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S3</a:t>
            </a:r>
            <a:endParaRPr 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AC64FB-E1D1-4134-97FB-1494D12411C8}"/>
              </a:ext>
            </a:extLst>
          </p:cNvPr>
          <p:cNvSpPr txBox="1"/>
          <p:nvPr/>
        </p:nvSpPr>
        <p:spPr>
          <a:xfrm>
            <a:off x="3894132" y="2836890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7399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E13647B4-D04A-4CCB-B79C-20857CB9C88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523661" y="3549623"/>
          <a:ext cx="4352925" cy="3144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Bitmap Image" r:id="rId4" imgW="4352760" imgH="2419200" progId="Paint.Picture">
                  <p:embed/>
                </p:oleObj>
              </mc:Choice>
              <mc:Fallback>
                <p:oleObj name="Bitmap Image" r:id="rId4" imgW="4352760" imgH="2419200" progId="Paint.Picture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E13647B4-D04A-4CCB-B79C-20857CB9C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23661" y="3549623"/>
                        <a:ext cx="4352925" cy="3144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EF2EE0C-7F8C-47EB-A7AD-0EAF6EAC36A9}"/>
              </a:ext>
            </a:extLst>
          </p:cNvPr>
          <p:cNvSpPr/>
          <p:nvPr/>
        </p:nvSpPr>
        <p:spPr>
          <a:xfrm>
            <a:off x="629080" y="3037114"/>
            <a:ext cx="4082143" cy="197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358133-D2DE-4633-81A1-E9A2DCD0C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087" y="84665"/>
            <a:ext cx="4403415" cy="67744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B41B4A-E1AD-4B38-969D-CDF370DA116D}"/>
              </a:ext>
            </a:extLst>
          </p:cNvPr>
          <p:cNvSpPr/>
          <p:nvPr/>
        </p:nvSpPr>
        <p:spPr>
          <a:xfrm>
            <a:off x="1746804" y="439864"/>
            <a:ext cx="1365794" cy="313871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</a:rPr>
              <a:t>Final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032421-0D06-4F64-9D84-85BA7A3EBB95}"/>
              </a:ext>
            </a:extLst>
          </p:cNvPr>
          <p:cNvSpPr/>
          <p:nvPr/>
        </p:nvSpPr>
        <p:spPr>
          <a:xfrm>
            <a:off x="7826300" y="4162876"/>
            <a:ext cx="398817" cy="337192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2"/>
                </a:solidFill>
              </a:rPr>
              <a:t>X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10D624-9567-4FCC-ACBD-E0E71EB6F1CB}"/>
              </a:ext>
            </a:extLst>
          </p:cNvPr>
          <p:cNvSpPr/>
          <p:nvPr/>
        </p:nvSpPr>
        <p:spPr>
          <a:xfrm>
            <a:off x="8498734" y="4162876"/>
            <a:ext cx="682897" cy="337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83265C-C903-49F9-B3CF-9A47A5DCA6E4}"/>
              </a:ext>
            </a:extLst>
          </p:cNvPr>
          <p:cNvSpPr/>
          <p:nvPr/>
        </p:nvSpPr>
        <p:spPr>
          <a:xfrm>
            <a:off x="9473892" y="4163047"/>
            <a:ext cx="682897" cy="337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quals 35">
            <a:extLst>
              <a:ext uri="{FF2B5EF4-FFF2-40B4-BE49-F238E27FC236}">
                <a16:creationId xmlns:a16="http://schemas.microsoft.com/office/drawing/2014/main" id="{2E1BD94C-850B-4AEE-BA7D-42A02A2F8B54}"/>
              </a:ext>
            </a:extLst>
          </p:cNvPr>
          <p:cNvSpPr/>
          <p:nvPr/>
        </p:nvSpPr>
        <p:spPr>
          <a:xfrm>
            <a:off x="10401285" y="4330487"/>
            <a:ext cx="598927" cy="500063"/>
          </a:xfrm>
          <a:prstGeom prst="mathEqual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6B4543-F349-4CA2-BABA-BA02AF83737D}"/>
              </a:ext>
            </a:extLst>
          </p:cNvPr>
          <p:cNvCxnSpPr>
            <a:cxnSpLocks/>
          </p:cNvCxnSpPr>
          <p:nvPr/>
        </p:nvCxnSpPr>
        <p:spPr>
          <a:xfrm>
            <a:off x="10384956" y="4297829"/>
            <a:ext cx="2574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B25F6B1-63E4-4F87-9D65-F5B9598E5F68}"/>
              </a:ext>
            </a:extLst>
          </p:cNvPr>
          <p:cNvCxnSpPr>
            <a:cxnSpLocks/>
          </p:cNvCxnSpPr>
          <p:nvPr/>
        </p:nvCxnSpPr>
        <p:spPr>
          <a:xfrm>
            <a:off x="10390395" y="4417571"/>
            <a:ext cx="2574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5319FE8-6954-4975-9AA4-7ADE31033708}"/>
              </a:ext>
            </a:extLst>
          </p:cNvPr>
          <p:cNvSpPr/>
          <p:nvPr/>
        </p:nvSpPr>
        <p:spPr>
          <a:xfrm>
            <a:off x="10864984" y="4162876"/>
            <a:ext cx="682897" cy="337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9778F2-5FA9-4885-9BB4-421353D92132}"/>
              </a:ext>
            </a:extLst>
          </p:cNvPr>
          <p:cNvSpPr/>
          <p:nvPr/>
        </p:nvSpPr>
        <p:spPr>
          <a:xfrm>
            <a:off x="7825607" y="4609036"/>
            <a:ext cx="398817" cy="337192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2"/>
                </a:solidFill>
              </a:rPr>
              <a:t>C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25E799-FD74-41DF-B9B2-39DD6A97A369}"/>
              </a:ext>
            </a:extLst>
          </p:cNvPr>
          <p:cNvSpPr/>
          <p:nvPr/>
        </p:nvSpPr>
        <p:spPr>
          <a:xfrm>
            <a:off x="8498041" y="4609036"/>
            <a:ext cx="682897" cy="337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9A3F74-C88E-49B6-9DB9-301DC57454B6}"/>
              </a:ext>
            </a:extLst>
          </p:cNvPr>
          <p:cNvSpPr/>
          <p:nvPr/>
        </p:nvSpPr>
        <p:spPr>
          <a:xfrm>
            <a:off x="9473199" y="4609207"/>
            <a:ext cx="682897" cy="337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quals 44">
            <a:extLst>
              <a:ext uri="{FF2B5EF4-FFF2-40B4-BE49-F238E27FC236}">
                <a16:creationId xmlns:a16="http://schemas.microsoft.com/office/drawing/2014/main" id="{FD702B30-A7CC-44B8-9B54-3D5387EE4D6A}"/>
              </a:ext>
            </a:extLst>
          </p:cNvPr>
          <p:cNvSpPr/>
          <p:nvPr/>
        </p:nvSpPr>
        <p:spPr>
          <a:xfrm>
            <a:off x="10400592" y="4776647"/>
            <a:ext cx="598927" cy="500063"/>
          </a:xfrm>
          <a:prstGeom prst="mathEqual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C8AEC4F-9BC7-433F-8724-1606C86DD2FC}"/>
              </a:ext>
            </a:extLst>
          </p:cNvPr>
          <p:cNvCxnSpPr>
            <a:cxnSpLocks/>
          </p:cNvCxnSpPr>
          <p:nvPr/>
        </p:nvCxnSpPr>
        <p:spPr>
          <a:xfrm>
            <a:off x="10384263" y="4743989"/>
            <a:ext cx="2574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461DE1-82E4-4300-8CCB-C738E5B6BB9B}"/>
              </a:ext>
            </a:extLst>
          </p:cNvPr>
          <p:cNvCxnSpPr>
            <a:cxnSpLocks/>
          </p:cNvCxnSpPr>
          <p:nvPr/>
        </p:nvCxnSpPr>
        <p:spPr>
          <a:xfrm>
            <a:off x="10389702" y="4863731"/>
            <a:ext cx="2574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7D98A75-A183-4ABE-9F53-2F099A9C2EA1}"/>
              </a:ext>
            </a:extLst>
          </p:cNvPr>
          <p:cNvSpPr/>
          <p:nvPr/>
        </p:nvSpPr>
        <p:spPr>
          <a:xfrm>
            <a:off x="10864291" y="4609036"/>
            <a:ext cx="682897" cy="337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8354EE-6CAD-4FE2-9E2A-D6713E4117CD}"/>
              </a:ext>
            </a:extLst>
          </p:cNvPr>
          <p:cNvSpPr/>
          <p:nvPr/>
        </p:nvSpPr>
        <p:spPr>
          <a:xfrm>
            <a:off x="7825607" y="5051364"/>
            <a:ext cx="398817" cy="337192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2"/>
                </a:solidFill>
              </a:rPr>
              <a:t>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751D57-749F-48F8-97FA-959263749BA4}"/>
              </a:ext>
            </a:extLst>
          </p:cNvPr>
          <p:cNvSpPr/>
          <p:nvPr/>
        </p:nvSpPr>
        <p:spPr>
          <a:xfrm>
            <a:off x="8498041" y="5051364"/>
            <a:ext cx="682897" cy="337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BE7CDC-BE11-4254-B088-E644ACFD2BF3}"/>
              </a:ext>
            </a:extLst>
          </p:cNvPr>
          <p:cNvSpPr/>
          <p:nvPr/>
        </p:nvSpPr>
        <p:spPr>
          <a:xfrm>
            <a:off x="9473199" y="5051535"/>
            <a:ext cx="682897" cy="337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quals 51">
            <a:extLst>
              <a:ext uri="{FF2B5EF4-FFF2-40B4-BE49-F238E27FC236}">
                <a16:creationId xmlns:a16="http://schemas.microsoft.com/office/drawing/2014/main" id="{5972CA03-4A43-41D2-B74D-B970266FAD7C}"/>
              </a:ext>
            </a:extLst>
          </p:cNvPr>
          <p:cNvSpPr/>
          <p:nvPr/>
        </p:nvSpPr>
        <p:spPr>
          <a:xfrm>
            <a:off x="10400592" y="5218975"/>
            <a:ext cx="598927" cy="500063"/>
          </a:xfrm>
          <a:prstGeom prst="mathEqual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AC70C8-2C46-4233-B124-71858BCE7E3F}"/>
              </a:ext>
            </a:extLst>
          </p:cNvPr>
          <p:cNvCxnSpPr>
            <a:cxnSpLocks/>
          </p:cNvCxnSpPr>
          <p:nvPr/>
        </p:nvCxnSpPr>
        <p:spPr>
          <a:xfrm>
            <a:off x="10384263" y="5186317"/>
            <a:ext cx="2574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9BE61B-7221-45AC-88D5-850BC1E77C74}"/>
              </a:ext>
            </a:extLst>
          </p:cNvPr>
          <p:cNvCxnSpPr>
            <a:cxnSpLocks/>
          </p:cNvCxnSpPr>
          <p:nvPr/>
        </p:nvCxnSpPr>
        <p:spPr>
          <a:xfrm>
            <a:off x="10389702" y="5306059"/>
            <a:ext cx="2574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A956B84-6082-48AB-915E-D9E5FB013A3E}"/>
              </a:ext>
            </a:extLst>
          </p:cNvPr>
          <p:cNvSpPr/>
          <p:nvPr/>
        </p:nvSpPr>
        <p:spPr>
          <a:xfrm>
            <a:off x="10864291" y="5051364"/>
            <a:ext cx="682897" cy="337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543DB81-BD87-46A1-9A6F-EC242DAA429D}"/>
              </a:ext>
            </a:extLst>
          </p:cNvPr>
          <p:cNvSpPr/>
          <p:nvPr/>
        </p:nvSpPr>
        <p:spPr>
          <a:xfrm>
            <a:off x="7825607" y="5491078"/>
            <a:ext cx="398817" cy="337192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2"/>
                </a:solidFill>
              </a:rPr>
              <a:t>T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F334BC-3042-4CAF-B339-492E7B29D3D2}"/>
              </a:ext>
            </a:extLst>
          </p:cNvPr>
          <p:cNvSpPr/>
          <p:nvPr/>
        </p:nvSpPr>
        <p:spPr>
          <a:xfrm>
            <a:off x="8498041" y="5491078"/>
            <a:ext cx="682897" cy="337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E2C75F-C89D-4092-99ED-8C1C33FBB057}"/>
              </a:ext>
            </a:extLst>
          </p:cNvPr>
          <p:cNvSpPr/>
          <p:nvPr/>
        </p:nvSpPr>
        <p:spPr>
          <a:xfrm>
            <a:off x="9473199" y="5491249"/>
            <a:ext cx="682897" cy="337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quals 58">
            <a:extLst>
              <a:ext uri="{FF2B5EF4-FFF2-40B4-BE49-F238E27FC236}">
                <a16:creationId xmlns:a16="http://schemas.microsoft.com/office/drawing/2014/main" id="{32FE40CF-3B9A-4480-9ACB-D619A436D652}"/>
              </a:ext>
            </a:extLst>
          </p:cNvPr>
          <p:cNvSpPr/>
          <p:nvPr/>
        </p:nvSpPr>
        <p:spPr>
          <a:xfrm>
            <a:off x="3278089" y="6329408"/>
            <a:ext cx="598927" cy="500063"/>
          </a:xfrm>
          <a:prstGeom prst="mathEqual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B4E029-5F01-40B5-8248-957181EC1CE4}"/>
              </a:ext>
            </a:extLst>
          </p:cNvPr>
          <p:cNvCxnSpPr>
            <a:cxnSpLocks/>
          </p:cNvCxnSpPr>
          <p:nvPr/>
        </p:nvCxnSpPr>
        <p:spPr>
          <a:xfrm>
            <a:off x="10384263" y="5626031"/>
            <a:ext cx="2574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CEF6E5F-7117-4C99-8840-4E2433E2D342}"/>
              </a:ext>
            </a:extLst>
          </p:cNvPr>
          <p:cNvCxnSpPr>
            <a:cxnSpLocks/>
          </p:cNvCxnSpPr>
          <p:nvPr/>
        </p:nvCxnSpPr>
        <p:spPr>
          <a:xfrm>
            <a:off x="10389702" y="5745773"/>
            <a:ext cx="2574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6741C16C-EDA8-4B0C-A7EE-2D88BDB41EC3}"/>
              </a:ext>
            </a:extLst>
          </p:cNvPr>
          <p:cNvSpPr/>
          <p:nvPr/>
        </p:nvSpPr>
        <p:spPr>
          <a:xfrm>
            <a:off x="10864291" y="5491078"/>
            <a:ext cx="682897" cy="337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59DFB10-00AF-4535-A023-84B20FB89C97}"/>
              </a:ext>
            </a:extLst>
          </p:cNvPr>
          <p:cNvSpPr txBox="1"/>
          <p:nvPr/>
        </p:nvSpPr>
        <p:spPr>
          <a:xfrm>
            <a:off x="9145180" y="3802854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Nº Folhas</a:t>
            </a:r>
            <a:endParaRPr lang="en-US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C3AEE2F-03A1-4A31-A8A4-E78BCDCBCD03}"/>
              </a:ext>
            </a:extLst>
          </p:cNvPr>
          <p:cNvSpPr/>
          <p:nvPr/>
        </p:nvSpPr>
        <p:spPr>
          <a:xfrm>
            <a:off x="7684005" y="3398154"/>
            <a:ext cx="3869871" cy="308242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2"/>
                </a:solidFill>
              </a:rPr>
              <a:t>PESAGEM FOLHAS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7FF873-EBB3-4A5D-A908-78F592142ED1}"/>
              </a:ext>
            </a:extLst>
          </p:cNvPr>
          <p:cNvSpPr txBox="1"/>
          <p:nvPr/>
        </p:nvSpPr>
        <p:spPr>
          <a:xfrm>
            <a:off x="5160099" y="4678634"/>
            <a:ext cx="2120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Se o Produtor for de Amostragem, deve habilitar o botão PESAGEM. Caso contrário, o botão fica bloqueado e em numa cor mais fraca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hlinkClick r:id="rId7" action="ppaction://hlinksldjump"/>
            <a:extLst>
              <a:ext uri="{FF2B5EF4-FFF2-40B4-BE49-F238E27FC236}">
                <a16:creationId xmlns:a16="http://schemas.microsoft.com/office/drawing/2014/main" id="{8D2A203B-EC05-4E12-8675-9A3D5AFEA88F}"/>
              </a:ext>
            </a:extLst>
          </p:cNvPr>
          <p:cNvSpPr/>
          <p:nvPr/>
        </p:nvSpPr>
        <p:spPr>
          <a:xfrm>
            <a:off x="473588" y="337794"/>
            <a:ext cx="441616" cy="579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5DD12-1018-4028-9798-F95898462A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378" y="977336"/>
            <a:ext cx="4314825" cy="6149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CBEAEF-FF47-4AEA-A696-DE8154DF9F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403" y="2268047"/>
            <a:ext cx="4362450" cy="551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C072D-F2D9-4881-AE17-200D02C3B0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087" y="1502409"/>
            <a:ext cx="4362450" cy="154887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CB9FB402-8E71-4499-A4C0-E2625A6F89C5}"/>
              </a:ext>
            </a:extLst>
          </p:cNvPr>
          <p:cNvSpPr/>
          <p:nvPr/>
        </p:nvSpPr>
        <p:spPr>
          <a:xfrm>
            <a:off x="3229641" y="618249"/>
            <a:ext cx="686498" cy="313871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</a:rPr>
              <a:t>, S3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AB403F-8E94-414F-89AB-120B6D27C053}"/>
              </a:ext>
            </a:extLst>
          </p:cNvPr>
          <p:cNvCxnSpPr>
            <a:cxnSpLocks/>
          </p:cNvCxnSpPr>
          <p:nvPr/>
        </p:nvCxnSpPr>
        <p:spPr>
          <a:xfrm>
            <a:off x="473588" y="3299802"/>
            <a:ext cx="2097255" cy="6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BF7C44-17C8-4BE1-B9CF-498E169DA554}"/>
              </a:ext>
            </a:extLst>
          </p:cNvPr>
          <p:cNvSpPr txBox="1"/>
          <p:nvPr/>
        </p:nvSpPr>
        <p:spPr>
          <a:xfrm>
            <a:off x="451004" y="2947318"/>
            <a:ext cx="2139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Estimativa Produtor(kg)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628D34D-5D3C-4E47-B9D5-D8CD18745414}"/>
              </a:ext>
            </a:extLst>
          </p:cNvPr>
          <p:cNvCxnSpPr>
            <a:cxnSpLocks/>
          </p:cNvCxnSpPr>
          <p:nvPr/>
        </p:nvCxnSpPr>
        <p:spPr>
          <a:xfrm>
            <a:off x="546948" y="3733074"/>
            <a:ext cx="2072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7DB2BCD-A2D9-4C84-BBBC-F64845BFD129}"/>
              </a:ext>
            </a:extLst>
          </p:cNvPr>
          <p:cNvSpPr txBox="1"/>
          <p:nvPr/>
        </p:nvSpPr>
        <p:spPr>
          <a:xfrm>
            <a:off x="496610" y="339881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Perdas (kg)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935955-E536-495E-8E29-C13680D87427}"/>
              </a:ext>
            </a:extLst>
          </p:cNvPr>
          <p:cNvSpPr/>
          <p:nvPr/>
        </p:nvSpPr>
        <p:spPr>
          <a:xfrm>
            <a:off x="455705" y="3889603"/>
            <a:ext cx="1893363" cy="3103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ESTIMATIVA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200" b="1" dirty="0">
                <a:solidFill>
                  <a:schemeClr val="bg1"/>
                </a:solidFill>
              </a:rPr>
              <a:t>AMOSTRAL</a:t>
            </a:r>
            <a:r>
              <a:rPr lang="pt-BR" sz="1400" b="1" dirty="0">
                <a:solidFill>
                  <a:schemeClr val="bg1"/>
                </a:solidFill>
              </a:rPr>
              <a:t>: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795F7FA-D444-40FA-9A46-9EA14709708F}"/>
              </a:ext>
            </a:extLst>
          </p:cNvPr>
          <p:cNvSpPr/>
          <p:nvPr/>
        </p:nvSpPr>
        <p:spPr>
          <a:xfrm>
            <a:off x="2460783" y="3909744"/>
            <a:ext cx="1052113" cy="3082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5.000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2F3E0-95F0-41E9-A16F-6D5DE0495D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258" y="4260935"/>
            <a:ext cx="4139067" cy="11049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A0E3ECC5-3E0E-4A91-9FB0-42612EDE0DE9}"/>
              </a:ext>
            </a:extLst>
          </p:cNvPr>
          <p:cNvSpPr/>
          <p:nvPr/>
        </p:nvSpPr>
        <p:spPr>
          <a:xfrm>
            <a:off x="541787" y="4358465"/>
            <a:ext cx="3869871" cy="308242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002060"/>
                </a:solidFill>
              </a:rPr>
              <a:t>ESTIMATIVA TERCEIROS</a:t>
            </a:r>
            <a:endParaRPr lang="en-US" sz="1600" b="1" dirty="0">
              <a:solidFill>
                <a:srgbClr val="00206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6C7986-1533-4A38-B919-0EBEB48DCD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383" y="5534345"/>
            <a:ext cx="4401162" cy="11049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E3F1FE0-2FBF-41BC-9318-BE7D3FDFFF77}"/>
              </a:ext>
            </a:extLst>
          </p:cNvPr>
          <p:cNvGrpSpPr/>
          <p:nvPr/>
        </p:nvGrpSpPr>
        <p:grpSpPr>
          <a:xfrm>
            <a:off x="586168" y="4773818"/>
            <a:ext cx="4022656" cy="800199"/>
            <a:chOff x="438786" y="4705984"/>
            <a:chExt cx="4022656" cy="80019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F7272F-C9CC-4855-80FD-F7F133AD33EE}"/>
                </a:ext>
              </a:extLst>
            </p:cNvPr>
            <p:cNvSpPr/>
            <p:nvPr/>
          </p:nvSpPr>
          <p:spPr>
            <a:xfrm>
              <a:off x="449887" y="4729223"/>
              <a:ext cx="1404255" cy="337021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rgbClr val="002060"/>
                  </a:solidFill>
                </a:rPr>
                <a:t>Por Conta: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D346CF7-F74B-4E7A-BF9A-98D9BF7024CD}"/>
                </a:ext>
              </a:extLst>
            </p:cNvPr>
            <p:cNvSpPr txBox="1"/>
            <p:nvPr/>
          </p:nvSpPr>
          <p:spPr>
            <a:xfrm>
              <a:off x="2068163" y="4736354"/>
              <a:ext cx="1141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</a:rPr>
                <a:t>5,15 mil pés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FA78139-E1A9-40A7-9406-30113C0085F3}"/>
                </a:ext>
              </a:extLst>
            </p:cNvPr>
            <p:cNvSpPr txBox="1"/>
            <p:nvPr/>
          </p:nvSpPr>
          <p:spPr>
            <a:xfrm>
              <a:off x="3108892" y="4705984"/>
              <a:ext cx="1352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</a:rPr>
                <a:t>Estimativa (kg)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1468201-5BB3-4DEA-B567-E9459DAC33B2}"/>
                </a:ext>
              </a:extLst>
            </p:cNvPr>
            <p:cNvSpPr/>
            <p:nvPr/>
          </p:nvSpPr>
          <p:spPr>
            <a:xfrm>
              <a:off x="438786" y="5169162"/>
              <a:ext cx="1404255" cy="337021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rgbClr val="002060"/>
                  </a:solidFill>
                </a:rPr>
                <a:t>Concorrência: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0308F9C-AD65-4049-90BE-FBEEE17B99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796" y="6172200"/>
            <a:ext cx="3612662" cy="521521"/>
          </a:xfrm>
          <a:prstGeom prst="rect">
            <a:avLst/>
          </a:prstGeom>
        </p:spPr>
      </p:pic>
      <p:sp>
        <p:nvSpPr>
          <p:cNvPr id="85" name="Rectangle 84">
            <a:hlinkClick r:id="rId13" action="ppaction://hlinksldjump"/>
            <a:extLst>
              <a:ext uri="{FF2B5EF4-FFF2-40B4-BE49-F238E27FC236}">
                <a16:creationId xmlns:a16="http://schemas.microsoft.com/office/drawing/2014/main" id="{C56363E3-3903-4B83-B2D3-F17F45F47C30}"/>
              </a:ext>
            </a:extLst>
          </p:cNvPr>
          <p:cNvSpPr/>
          <p:nvPr/>
        </p:nvSpPr>
        <p:spPr>
          <a:xfrm>
            <a:off x="888504" y="5683749"/>
            <a:ext cx="3503023" cy="389357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002060"/>
                </a:solidFill>
              </a:rPr>
              <a:t>PESAGEM FOLHAS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4D600F6-2569-4DF8-B188-9BF5E632999D}"/>
              </a:ext>
            </a:extLst>
          </p:cNvPr>
          <p:cNvSpPr txBox="1"/>
          <p:nvPr/>
        </p:nvSpPr>
        <p:spPr>
          <a:xfrm>
            <a:off x="7486869" y="2597462"/>
            <a:ext cx="419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Tela que deve abrir, quando o Orientador pressionar PESAGEM FOLHAS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5D2B0224-BCC3-4A51-9E5B-E53362148D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7545">
            <a:off x="4369646" y="5562076"/>
            <a:ext cx="828747" cy="35099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66FDFBC-39F0-40F9-B435-770C8019C2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93791" y="5979830"/>
            <a:ext cx="3612662" cy="52152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C8BF8AE-2816-4DF8-A4BF-A097C8B635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7545">
            <a:off x="6118759" y="3964090"/>
            <a:ext cx="1003682" cy="8270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43D9DE6-CC35-40A6-B4AD-94D87BDD2888}"/>
              </a:ext>
            </a:extLst>
          </p:cNvPr>
          <p:cNvSpPr/>
          <p:nvPr/>
        </p:nvSpPr>
        <p:spPr>
          <a:xfrm>
            <a:off x="7327001" y="2452274"/>
            <a:ext cx="4740442" cy="43135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llout: Bent Line 38">
            <a:extLst>
              <a:ext uri="{FF2B5EF4-FFF2-40B4-BE49-F238E27FC236}">
                <a16:creationId xmlns:a16="http://schemas.microsoft.com/office/drawing/2014/main" id="{1FE8B93E-E309-4351-8645-AF87BAC18FA8}"/>
              </a:ext>
            </a:extLst>
          </p:cNvPr>
          <p:cNvSpPr/>
          <p:nvPr/>
        </p:nvSpPr>
        <p:spPr>
          <a:xfrm>
            <a:off x="5701349" y="841846"/>
            <a:ext cx="2489955" cy="744703"/>
          </a:xfrm>
          <a:prstGeom prst="borderCallout2">
            <a:avLst>
              <a:gd name="adj1" fmla="val 53032"/>
              <a:gd name="adj2" fmla="val -119"/>
              <a:gd name="adj3" fmla="val 39390"/>
              <a:gd name="adj4" fmla="val -28693"/>
              <a:gd name="adj5" fmla="val -3311"/>
              <a:gd name="adj6" fmla="val -790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Trazer a segmentação do Produtor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A9E6EC3-041D-4D5B-9497-13FA2F7ABDE2}"/>
              </a:ext>
            </a:extLst>
          </p:cNvPr>
          <p:cNvSpPr/>
          <p:nvPr/>
        </p:nvSpPr>
        <p:spPr>
          <a:xfrm>
            <a:off x="3373379" y="618249"/>
            <a:ext cx="399019" cy="304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allout: Bent Line 92">
            <a:extLst>
              <a:ext uri="{FF2B5EF4-FFF2-40B4-BE49-F238E27FC236}">
                <a16:creationId xmlns:a16="http://schemas.microsoft.com/office/drawing/2014/main" id="{058FADBF-BF4C-4F86-8CD9-943629DA6B8C}"/>
              </a:ext>
            </a:extLst>
          </p:cNvPr>
          <p:cNvSpPr/>
          <p:nvPr/>
        </p:nvSpPr>
        <p:spPr>
          <a:xfrm>
            <a:off x="8911118" y="866975"/>
            <a:ext cx="3156325" cy="1392145"/>
          </a:xfrm>
          <a:prstGeom prst="borderCallout2">
            <a:avLst>
              <a:gd name="adj1" fmla="val 53032"/>
              <a:gd name="adj2" fmla="val -119"/>
              <a:gd name="adj3" fmla="val 105491"/>
              <a:gd name="adj4" fmla="val -50925"/>
              <a:gd name="adj5" fmla="val 286240"/>
              <a:gd name="adj6" fmla="val -181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676225-B513-4D5E-9432-80AB8F516F00}"/>
              </a:ext>
            </a:extLst>
          </p:cNvPr>
          <p:cNvSpPr txBox="1"/>
          <p:nvPr/>
        </p:nvSpPr>
        <p:spPr>
          <a:xfrm>
            <a:off x="9028739" y="1011152"/>
            <a:ext cx="30774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Dados deverão vir preenchidos da fase Plantio. Caso o Orientador não plantou por conta, nem para concorrência, não deve trazer nenhum dado. Mas nos dois casos, deixar o campo editável.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A1668E-A4A8-405D-BCEC-9DD8762A0DED}"/>
              </a:ext>
            </a:extLst>
          </p:cNvPr>
          <p:cNvCxnSpPr>
            <a:cxnSpLocks/>
          </p:cNvCxnSpPr>
          <p:nvPr/>
        </p:nvCxnSpPr>
        <p:spPr>
          <a:xfrm flipH="1">
            <a:off x="3280590" y="2345679"/>
            <a:ext cx="4000475" cy="3070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EA64725-6C5B-434F-9097-40203F266B86}"/>
              </a:ext>
            </a:extLst>
          </p:cNvPr>
          <p:cNvCxnSpPr>
            <a:cxnSpLocks/>
          </p:cNvCxnSpPr>
          <p:nvPr/>
        </p:nvCxnSpPr>
        <p:spPr>
          <a:xfrm flipV="1">
            <a:off x="2215545" y="5121672"/>
            <a:ext cx="1062544" cy="12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BB89669-97B6-478B-98FB-4A908AB50D55}"/>
              </a:ext>
            </a:extLst>
          </p:cNvPr>
          <p:cNvCxnSpPr>
            <a:cxnSpLocks/>
          </p:cNvCxnSpPr>
          <p:nvPr/>
        </p:nvCxnSpPr>
        <p:spPr>
          <a:xfrm>
            <a:off x="3464319" y="5121672"/>
            <a:ext cx="90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0657988-3A1F-41FA-82E1-9CF4890FC176}"/>
              </a:ext>
            </a:extLst>
          </p:cNvPr>
          <p:cNvCxnSpPr>
            <a:cxnSpLocks/>
          </p:cNvCxnSpPr>
          <p:nvPr/>
        </p:nvCxnSpPr>
        <p:spPr>
          <a:xfrm flipV="1">
            <a:off x="2215545" y="5525217"/>
            <a:ext cx="1103682" cy="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CB0BEE-83CE-4581-8291-8CCFB7843DED}"/>
              </a:ext>
            </a:extLst>
          </p:cNvPr>
          <p:cNvCxnSpPr>
            <a:cxnSpLocks/>
          </p:cNvCxnSpPr>
          <p:nvPr/>
        </p:nvCxnSpPr>
        <p:spPr>
          <a:xfrm>
            <a:off x="3505457" y="5525217"/>
            <a:ext cx="90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FC1A4AA-984F-4976-A872-E06B14DF9920}"/>
              </a:ext>
            </a:extLst>
          </p:cNvPr>
          <p:cNvSpPr txBox="1"/>
          <p:nvPr/>
        </p:nvSpPr>
        <p:spPr>
          <a:xfrm>
            <a:off x="2296330" y="5242598"/>
            <a:ext cx="97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Mil Pés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26B25F-7D84-4EEC-A95C-8AE62C105020}"/>
              </a:ext>
            </a:extLst>
          </p:cNvPr>
          <p:cNvSpPr txBox="1"/>
          <p:nvPr/>
        </p:nvSpPr>
        <p:spPr>
          <a:xfrm>
            <a:off x="3238872" y="5229385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Estimativa (kg)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Callout: Bent Line 108">
            <a:extLst>
              <a:ext uri="{FF2B5EF4-FFF2-40B4-BE49-F238E27FC236}">
                <a16:creationId xmlns:a16="http://schemas.microsoft.com/office/drawing/2014/main" id="{5C818BB5-1B77-424A-A6C4-97D9813FD733}"/>
              </a:ext>
            </a:extLst>
          </p:cNvPr>
          <p:cNvSpPr/>
          <p:nvPr/>
        </p:nvSpPr>
        <p:spPr>
          <a:xfrm>
            <a:off x="5328638" y="1684804"/>
            <a:ext cx="2489955" cy="744703"/>
          </a:xfrm>
          <a:prstGeom prst="borderCallout2">
            <a:avLst>
              <a:gd name="adj1" fmla="val 53032"/>
              <a:gd name="adj2" fmla="val -119"/>
              <a:gd name="adj3" fmla="val 241762"/>
              <a:gd name="adj4" fmla="val -27334"/>
              <a:gd name="adj5" fmla="val 319574"/>
              <a:gd name="adj6" fmla="val -749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Estimativa baseada nos amostrais e na metodologia adotada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2EE0E6-1262-41C6-B119-B8361401C1AB}"/>
              </a:ext>
            </a:extLst>
          </p:cNvPr>
          <p:cNvGrpSpPr/>
          <p:nvPr/>
        </p:nvGrpSpPr>
        <p:grpSpPr>
          <a:xfrm>
            <a:off x="445413" y="1979818"/>
            <a:ext cx="4058280" cy="795240"/>
            <a:chOff x="445413" y="2245309"/>
            <a:chExt cx="4058280" cy="56040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A8128E-2C0E-413A-9776-89107626AB23}"/>
                </a:ext>
              </a:extLst>
            </p:cNvPr>
            <p:cNvGrpSpPr/>
            <p:nvPr/>
          </p:nvGrpSpPr>
          <p:grpSpPr>
            <a:xfrm>
              <a:off x="445413" y="2245309"/>
              <a:ext cx="4033964" cy="560408"/>
              <a:chOff x="446956" y="2076561"/>
              <a:chExt cx="4033964" cy="560408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46ECB76-BD64-481C-942B-4EC3FE9FC20F}"/>
                  </a:ext>
                </a:extLst>
              </p:cNvPr>
              <p:cNvSpPr txBox="1"/>
              <p:nvPr/>
            </p:nvSpPr>
            <p:spPr>
              <a:xfrm>
                <a:off x="1764378" y="2090418"/>
                <a:ext cx="656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2.867</a:t>
                </a:r>
                <a:endParaRPr lang="en-US" sz="1400" dirty="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354DEDA-B4EC-4F44-8D52-1C3EADF71C57}"/>
                  </a:ext>
                </a:extLst>
              </p:cNvPr>
              <p:cNvGrpSpPr/>
              <p:nvPr/>
            </p:nvGrpSpPr>
            <p:grpSpPr>
              <a:xfrm>
                <a:off x="446956" y="2076561"/>
                <a:ext cx="4033964" cy="560408"/>
                <a:chOff x="391583" y="1669854"/>
                <a:chExt cx="4033964" cy="560408"/>
              </a:xfrm>
            </p:grpSpPr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3662520-45B8-4B06-9D64-65C3218993EE}"/>
                    </a:ext>
                  </a:extLst>
                </p:cNvPr>
                <p:cNvSpPr txBox="1"/>
                <p:nvPr/>
              </p:nvSpPr>
              <p:spPr>
                <a:xfrm>
                  <a:off x="401875" y="1669854"/>
                  <a:ext cx="13657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contrato</a:t>
                  </a:r>
                  <a:endParaRPr lang="en-US" sz="1400" dirty="0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1C199512-F710-4CC1-A858-D6DF7C208236}"/>
                    </a:ext>
                  </a:extLst>
                </p:cNvPr>
                <p:cNvSpPr txBox="1"/>
                <p:nvPr/>
              </p:nvSpPr>
              <p:spPr>
                <a:xfrm>
                  <a:off x="391583" y="1910891"/>
                  <a:ext cx="1386304" cy="310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histórico</a:t>
                  </a:r>
                  <a:endParaRPr lang="en-US" sz="1400" dirty="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646DDE9-7B11-43D3-92CD-6E26DCF5EBF9}"/>
                    </a:ext>
                  </a:extLst>
                </p:cNvPr>
                <p:cNvSpPr txBox="1"/>
                <p:nvPr/>
              </p:nvSpPr>
              <p:spPr>
                <a:xfrm>
                  <a:off x="1694342" y="1922485"/>
                  <a:ext cx="6466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2.750</a:t>
                  </a:r>
                  <a:endParaRPr lang="en-US" sz="1400" dirty="0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26F7529-3D8C-47E3-A11E-B5E12378175F}"/>
                    </a:ext>
                  </a:extLst>
                </p:cNvPr>
                <p:cNvSpPr txBox="1"/>
                <p:nvPr/>
              </p:nvSpPr>
              <p:spPr>
                <a:xfrm>
                  <a:off x="2361014" y="1694094"/>
                  <a:ext cx="13712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 Produtor</a:t>
                  </a:r>
                  <a:endParaRPr lang="en-US" sz="1400" dirty="0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223A93A-CF18-4F84-AB59-35C028D82C3F}"/>
                    </a:ext>
                  </a:extLst>
                </p:cNvPr>
                <p:cNvSpPr txBox="1"/>
                <p:nvPr/>
              </p:nvSpPr>
              <p:spPr>
                <a:xfrm>
                  <a:off x="3725477" y="1732666"/>
                  <a:ext cx="698487" cy="17351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sz="1000" dirty="0"/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D1F65F3-9BD5-4EA6-B2EC-6E9F248F82B2}"/>
                    </a:ext>
                  </a:extLst>
                </p:cNvPr>
                <p:cNvSpPr txBox="1"/>
                <p:nvPr/>
              </p:nvSpPr>
              <p:spPr>
                <a:xfrm>
                  <a:off x="2376058" y="1952517"/>
                  <a:ext cx="2049489" cy="216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Kg/ha  Amostral</a:t>
                  </a:r>
                  <a:endParaRPr lang="en-US" sz="1400" dirty="0"/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D8C273C-26AF-4B8A-B8E8-831C206A387F}"/>
                </a:ext>
              </a:extLst>
            </p:cNvPr>
            <p:cNvSpPr txBox="1"/>
            <p:nvPr/>
          </p:nvSpPr>
          <p:spPr>
            <a:xfrm>
              <a:off x="3805206" y="2569203"/>
              <a:ext cx="698487" cy="1735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sz="10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A0BE6D31-B515-48F7-92EB-48BFEF617C08}"/>
              </a:ext>
            </a:extLst>
          </p:cNvPr>
          <p:cNvSpPr txBox="1"/>
          <p:nvPr/>
        </p:nvSpPr>
        <p:spPr>
          <a:xfrm>
            <a:off x="373122" y="1532617"/>
            <a:ext cx="812765" cy="307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Mil Pés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B34ECE9-1012-43A1-992C-12C17443CB8D}"/>
              </a:ext>
            </a:extLst>
          </p:cNvPr>
          <p:cNvSpPr txBox="1"/>
          <p:nvPr/>
        </p:nvSpPr>
        <p:spPr>
          <a:xfrm>
            <a:off x="1185206" y="1531315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2060"/>
                </a:solidFill>
              </a:rPr>
              <a:t>25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4D8D0C-3EF7-448E-8F47-3112B02F5C88}"/>
              </a:ext>
            </a:extLst>
          </p:cNvPr>
          <p:cNvSpPr txBox="1"/>
          <p:nvPr/>
        </p:nvSpPr>
        <p:spPr>
          <a:xfrm>
            <a:off x="2191079" y="1497114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2060"/>
                </a:solidFill>
              </a:rPr>
              <a:t>30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CD9EAC3-8129-46D1-B7A3-A40F8ADE924A}"/>
              </a:ext>
            </a:extLst>
          </p:cNvPr>
          <p:cNvSpPr txBox="1"/>
          <p:nvPr/>
        </p:nvSpPr>
        <p:spPr>
          <a:xfrm>
            <a:off x="3100489" y="1514113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2060"/>
                </a:solidFill>
              </a:rPr>
              <a:t>25</a:t>
            </a:r>
            <a:endParaRPr lang="en-US" sz="1400" b="1" dirty="0">
              <a:solidFill>
                <a:srgbClr val="002060"/>
              </a:solidFill>
            </a:endParaRPr>
          </a:p>
        </p:txBody>
      </p:sp>
      <p:pic>
        <p:nvPicPr>
          <p:cNvPr id="25" name="Picture 24">
            <a:hlinkClick r:id="rId15" action="ppaction://hlinksldjump"/>
            <a:extLst>
              <a:ext uri="{FF2B5EF4-FFF2-40B4-BE49-F238E27FC236}">
                <a16:creationId xmlns:a16="http://schemas.microsoft.com/office/drawing/2014/main" id="{2F161C53-92CD-4E01-8430-FEA91EF5BC3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75354" y="459049"/>
            <a:ext cx="333470" cy="369789"/>
          </a:xfrm>
          <a:prstGeom prst="rect">
            <a:avLst/>
          </a:prstGeom>
        </p:spPr>
      </p:pic>
      <p:sp>
        <p:nvSpPr>
          <p:cNvPr id="119" name="Callout: Bent Line 118">
            <a:extLst>
              <a:ext uri="{FF2B5EF4-FFF2-40B4-BE49-F238E27FC236}">
                <a16:creationId xmlns:a16="http://schemas.microsoft.com/office/drawing/2014/main" id="{34CCC3F1-2C34-43B2-8101-6129A8793BF1}"/>
              </a:ext>
            </a:extLst>
          </p:cNvPr>
          <p:cNvSpPr/>
          <p:nvPr/>
        </p:nvSpPr>
        <p:spPr>
          <a:xfrm>
            <a:off x="5785441" y="-1112"/>
            <a:ext cx="2489955" cy="744703"/>
          </a:xfrm>
          <a:prstGeom prst="borderCallout2">
            <a:avLst>
              <a:gd name="adj1" fmla="val 53032"/>
              <a:gd name="adj2" fmla="val -119"/>
              <a:gd name="adj3" fmla="val 39390"/>
              <a:gd name="adj4" fmla="val -28693"/>
              <a:gd name="adj5" fmla="val 83096"/>
              <a:gd name="adj6" fmla="val -477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Ícone calculadora. Deve abrir uma calculadora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A36F0F-80F8-4E1A-8DE5-4FC686E2E400}"/>
              </a:ext>
            </a:extLst>
          </p:cNvPr>
          <p:cNvSpPr txBox="1"/>
          <p:nvPr/>
        </p:nvSpPr>
        <p:spPr>
          <a:xfrm>
            <a:off x="10567461" y="3742961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Média (g)</a:t>
            </a:r>
            <a:endParaRPr lang="en-US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056CAD9-F60A-44F3-96D9-3F137BF384FE}"/>
              </a:ext>
            </a:extLst>
          </p:cNvPr>
          <p:cNvSpPr txBox="1"/>
          <p:nvPr/>
        </p:nvSpPr>
        <p:spPr>
          <a:xfrm>
            <a:off x="8354130" y="3669282"/>
            <a:ext cx="900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Total Peso (g)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524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EF2EE0C-7F8C-47EB-A7AD-0EAF6EAC36A9}"/>
              </a:ext>
            </a:extLst>
          </p:cNvPr>
          <p:cNvSpPr/>
          <p:nvPr/>
        </p:nvSpPr>
        <p:spPr>
          <a:xfrm>
            <a:off x="629080" y="3037114"/>
            <a:ext cx="4082143" cy="197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358133-D2DE-4633-81A1-E9A2DCD0C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87" y="84665"/>
            <a:ext cx="4403415" cy="67744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B41B4A-E1AD-4B38-969D-CDF370DA116D}"/>
              </a:ext>
            </a:extLst>
          </p:cNvPr>
          <p:cNvSpPr/>
          <p:nvPr/>
        </p:nvSpPr>
        <p:spPr>
          <a:xfrm>
            <a:off x="1746804" y="439864"/>
            <a:ext cx="1365794" cy="313871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</a:rPr>
              <a:t>Final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9" name="Equals 58">
            <a:extLst>
              <a:ext uri="{FF2B5EF4-FFF2-40B4-BE49-F238E27FC236}">
                <a16:creationId xmlns:a16="http://schemas.microsoft.com/office/drawing/2014/main" id="{32FE40CF-3B9A-4480-9ACB-D619A436D652}"/>
              </a:ext>
            </a:extLst>
          </p:cNvPr>
          <p:cNvSpPr/>
          <p:nvPr/>
        </p:nvSpPr>
        <p:spPr>
          <a:xfrm>
            <a:off x="3278089" y="6329408"/>
            <a:ext cx="598927" cy="500063"/>
          </a:xfrm>
          <a:prstGeom prst="mathEqual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hlinkClick r:id="rId4" action="ppaction://hlinksldjump"/>
            <a:extLst>
              <a:ext uri="{FF2B5EF4-FFF2-40B4-BE49-F238E27FC236}">
                <a16:creationId xmlns:a16="http://schemas.microsoft.com/office/drawing/2014/main" id="{8D2A203B-EC05-4E12-8675-9A3D5AFEA88F}"/>
              </a:ext>
            </a:extLst>
          </p:cNvPr>
          <p:cNvSpPr/>
          <p:nvPr/>
        </p:nvSpPr>
        <p:spPr>
          <a:xfrm>
            <a:off x="473588" y="337794"/>
            <a:ext cx="441616" cy="579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5DD12-1018-4028-9798-F95898462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78" y="977336"/>
            <a:ext cx="4314825" cy="6149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CBEAEF-FF47-4AEA-A696-DE8154DF9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403" y="2268047"/>
            <a:ext cx="4362450" cy="551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C072D-F2D9-4881-AE17-200D02C3B0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087" y="1502409"/>
            <a:ext cx="4362450" cy="154887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CB9FB402-8E71-4499-A4C0-E2625A6F89C5}"/>
              </a:ext>
            </a:extLst>
          </p:cNvPr>
          <p:cNvSpPr/>
          <p:nvPr/>
        </p:nvSpPr>
        <p:spPr>
          <a:xfrm>
            <a:off x="3229641" y="618249"/>
            <a:ext cx="686498" cy="313871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</a:rPr>
              <a:t>, S3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AB403F-8E94-414F-89AB-120B6D27C053}"/>
              </a:ext>
            </a:extLst>
          </p:cNvPr>
          <p:cNvCxnSpPr>
            <a:cxnSpLocks/>
          </p:cNvCxnSpPr>
          <p:nvPr/>
        </p:nvCxnSpPr>
        <p:spPr>
          <a:xfrm>
            <a:off x="473588" y="3299802"/>
            <a:ext cx="2097255" cy="6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BF7C44-17C8-4BE1-B9CF-498E169DA554}"/>
              </a:ext>
            </a:extLst>
          </p:cNvPr>
          <p:cNvSpPr txBox="1"/>
          <p:nvPr/>
        </p:nvSpPr>
        <p:spPr>
          <a:xfrm>
            <a:off x="451004" y="2947318"/>
            <a:ext cx="2139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Estimativa Produtor(kg)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628D34D-5D3C-4E47-B9D5-D8CD18745414}"/>
              </a:ext>
            </a:extLst>
          </p:cNvPr>
          <p:cNvCxnSpPr>
            <a:cxnSpLocks/>
          </p:cNvCxnSpPr>
          <p:nvPr/>
        </p:nvCxnSpPr>
        <p:spPr>
          <a:xfrm>
            <a:off x="546948" y="3733074"/>
            <a:ext cx="2072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7DB2BCD-A2D9-4C84-BBBC-F64845BFD129}"/>
              </a:ext>
            </a:extLst>
          </p:cNvPr>
          <p:cNvSpPr txBox="1"/>
          <p:nvPr/>
        </p:nvSpPr>
        <p:spPr>
          <a:xfrm>
            <a:off x="496610" y="339881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Perdas (kg)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935955-E536-495E-8E29-C13680D87427}"/>
              </a:ext>
            </a:extLst>
          </p:cNvPr>
          <p:cNvSpPr/>
          <p:nvPr/>
        </p:nvSpPr>
        <p:spPr>
          <a:xfrm>
            <a:off x="455705" y="3889603"/>
            <a:ext cx="2296999" cy="3239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ESTIMATIVA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200" b="1" dirty="0">
                <a:solidFill>
                  <a:schemeClr val="bg1"/>
                </a:solidFill>
              </a:rPr>
              <a:t>AMOSTRAL (Kg)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795F7FA-D444-40FA-9A46-9EA14709708F}"/>
              </a:ext>
            </a:extLst>
          </p:cNvPr>
          <p:cNvSpPr/>
          <p:nvPr/>
        </p:nvSpPr>
        <p:spPr>
          <a:xfrm>
            <a:off x="2830636" y="3893055"/>
            <a:ext cx="1052113" cy="3082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5.000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2F3E0-95F0-41E9-A16F-6D5DE0495D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258" y="4260935"/>
            <a:ext cx="4139067" cy="11049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A0E3ECC5-3E0E-4A91-9FB0-42612EDE0DE9}"/>
              </a:ext>
            </a:extLst>
          </p:cNvPr>
          <p:cNvSpPr/>
          <p:nvPr/>
        </p:nvSpPr>
        <p:spPr>
          <a:xfrm>
            <a:off x="541787" y="4358465"/>
            <a:ext cx="3869871" cy="308242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2"/>
                </a:solidFill>
              </a:rPr>
              <a:t>ESTIMATIVA TERCEIROS</a:t>
            </a:r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6C7986-1533-4A38-B919-0EBEB48DCD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383" y="5534345"/>
            <a:ext cx="4401162" cy="11049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E3F1FE0-2FBF-41BC-9318-BE7D3FDFFF77}"/>
              </a:ext>
            </a:extLst>
          </p:cNvPr>
          <p:cNvGrpSpPr/>
          <p:nvPr/>
        </p:nvGrpSpPr>
        <p:grpSpPr>
          <a:xfrm>
            <a:off x="586168" y="4773818"/>
            <a:ext cx="4022656" cy="800199"/>
            <a:chOff x="438786" y="4705984"/>
            <a:chExt cx="4022656" cy="80019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F7272F-C9CC-4855-80FD-F7F133AD33EE}"/>
                </a:ext>
              </a:extLst>
            </p:cNvPr>
            <p:cNvSpPr/>
            <p:nvPr/>
          </p:nvSpPr>
          <p:spPr>
            <a:xfrm>
              <a:off x="449887" y="4729223"/>
              <a:ext cx="1404255" cy="337021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/>
                  </a:solidFill>
                </a:rPr>
                <a:t>Por Conta: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D346CF7-F74B-4E7A-BF9A-98D9BF7024CD}"/>
                </a:ext>
              </a:extLst>
            </p:cNvPr>
            <p:cNvSpPr txBox="1"/>
            <p:nvPr/>
          </p:nvSpPr>
          <p:spPr>
            <a:xfrm>
              <a:off x="2068163" y="4736354"/>
              <a:ext cx="1141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</a:rPr>
                <a:t>5,15 mil pés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FA78139-E1A9-40A7-9406-30113C0085F3}"/>
                </a:ext>
              </a:extLst>
            </p:cNvPr>
            <p:cNvSpPr txBox="1"/>
            <p:nvPr/>
          </p:nvSpPr>
          <p:spPr>
            <a:xfrm>
              <a:off x="3108892" y="4705984"/>
              <a:ext cx="1352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</a:rPr>
                <a:t>Estimativa (kg)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1468201-5BB3-4DEA-B567-E9459DAC33B2}"/>
                </a:ext>
              </a:extLst>
            </p:cNvPr>
            <p:cNvSpPr/>
            <p:nvPr/>
          </p:nvSpPr>
          <p:spPr>
            <a:xfrm>
              <a:off x="438786" y="5169162"/>
              <a:ext cx="1404255" cy="337021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/>
                  </a:solidFill>
                </a:rPr>
                <a:t>Concorrência: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0308F9C-AD65-4049-90BE-FBEEE17B99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796" y="6172200"/>
            <a:ext cx="3612662" cy="521521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C56363E3-3903-4B83-B2D3-F17F45F47C30}"/>
              </a:ext>
            </a:extLst>
          </p:cNvPr>
          <p:cNvSpPr/>
          <p:nvPr/>
        </p:nvSpPr>
        <p:spPr>
          <a:xfrm>
            <a:off x="888504" y="5683749"/>
            <a:ext cx="3503023" cy="389357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PESAGEM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5D2B0224-BCC3-4A51-9E5B-E53362148D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7545">
            <a:off x="4331770" y="1581554"/>
            <a:ext cx="1213848" cy="514101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8A9E6EC3-041D-4D5B-9497-13FA2F7ABDE2}"/>
              </a:ext>
            </a:extLst>
          </p:cNvPr>
          <p:cNvSpPr/>
          <p:nvPr/>
        </p:nvSpPr>
        <p:spPr>
          <a:xfrm>
            <a:off x="3373379" y="618249"/>
            <a:ext cx="399019" cy="304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676225-B513-4D5E-9432-80AB8F516F00}"/>
              </a:ext>
            </a:extLst>
          </p:cNvPr>
          <p:cNvSpPr txBox="1"/>
          <p:nvPr/>
        </p:nvSpPr>
        <p:spPr>
          <a:xfrm>
            <a:off x="5537452" y="1154014"/>
            <a:ext cx="597465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Este dado é somente preenchido quando o campo Estimativa Produtor (Kg)  for informado. Este número deve ser resultado da conta “Estimativa Produtor (Kg)” dividido pelos “Has Plantados (fase plantio)”.</a:t>
            </a:r>
            <a:endParaRPr lang="en-US" sz="14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EA64725-6C5B-434F-9097-40203F266B86}"/>
              </a:ext>
            </a:extLst>
          </p:cNvPr>
          <p:cNvCxnSpPr>
            <a:cxnSpLocks/>
          </p:cNvCxnSpPr>
          <p:nvPr/>
        </p:nvCxnSpPr>
        <p:spPr>
          <a:xfrm flipV="1">
            <a:off x="2215545" y="5121672"/>
            <a:ext cx="1062544" cy="12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BB89669-97B6-478B-98FB-4A908AB50D55}"/>
              </a:ext>
            </a:extLst>
          </p:cNvPr>
          <p:cNvCxnSpPr>
            <a:cxnSpLocks/>
          </p:cNvCxnSpPr>
          <p:nvPr/>
        </p:nvCxnSpPr>
        <p:spPr>
          <a:xfrm>
            <a:off x="3464319" y="5121672"/>
            <a:ext cx="90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0657988-3A1F-41FA-82E1-9CF4890FC176}"/>
              </a:ext>
            </a:extLst>
          </p:cNvPr>
          <p:cNvCxnSpPr>
            <a:cxnSpLocks/>
          </p:cNvCxnSpPr>
          <p:nvPr/>
        </p:nvCxnSpPr>
        <p:spPr>
          <a:xfrm flipV="1">
            <a:off x="2215545" y="5525217"/>
            <a:ext cx="1103682" cy="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CB0BEE-83CE-4581-8291-8CCFB7843DED}"/>
              </a:ext>
            </a:extLst>
          </p:cNvPr>
          <p:cNvCxnSpPr>
            <a:cxnSpLocks/>
          </p:cNvCxnSpPr>
          <p:nvPr/>
        </p:nvCxnSpPr>
        <p:spPr>
          <a:xfrm>
            <a:off x="3505457" y="5525217"/>
            <a:ext cx="90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FC1A4AA-984F-4976-A872-E06B14DF9920}"/>
              </a:ext>
            </a:extLst>
          </p:cNvPr>
          <p:cNvSpPr txBox="1"/>
          <p:nvPr/>
        </p:nvSpPr>
        <p:spPr>
          <a:xfrm>
            <a:off x="2296330" y="5242598"/>
            <a:ext cx="97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Mil Pés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26B25F-7D84-4EEC-A95C-8AE62C105020}"/>
              </a:ext>
            </a:extLst>
          </p:cNvPr>
          <p:cNvSpPr txBox="1"/>
          <p:nvPr/>
        </p:nvSpPr>
        <p:spPr>
          <a:xfrm>
            <a:off x="3238872" y="5229385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Estimativa (kg)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2EE0E6-1262-41C6-B119-B8361401C1AB}"/>
              </a:ext>
            </a:extLst>
          </p:cNvPr>
          <p:cNvGrpSpPr/>
          <p:nvPr/>
        </p:nvGrpSpPr>
        <p:grpSpPr>
          <a:xfrm>
            <a:off x="445413" y="1979818"/>
            <a:ext cx="4058280" cy="795240"/>
            <a:chOff x="445413" y="2245309"/>
            <a:chExt cx="4058280" cy="56040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A8128E-2C0E-413A-9776-89107626AB23}"/>
                </a:ext>
              </a:extLst>
            </p:cNvPr>
            <p:cNvGrpSpPr/>
            <p:nvPr/>
          </p:nvGrpSpPr>
          <p:grpSpPr>
            <a:xfrm>
              <a:off x="445413" y="2245309"/>
              <a:ext cx="4033964" cy="560408"/>
              <a:chOff x="446956" y="2076561"/>
              <a:chExt cx="4033964" cy="560408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46ECB76-BD64-481C-942B-4EC3FE9FC20F}"/>
                  </a:ext>
                </a:extLst>
              </p:cNvPr>
              <p:cNvSpPr txBox="1"/>
              <p:nvPr/>
            </p:nvSpPr>
            <p:spPr>
              <a:xfrm>
                <a:off x="1764378" y="2090418"/>
                <a:ext cx="656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2.867</a:t>
                </a:r>
                <a:endParaRPr lang="en-US" sz="1400" dirty="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354DEDA-B4EC-4F44-8D52-1C3EADF71C57}"/>
                  </a:ext>
                </a:extLst>
              </p:cNvPr>
              <p:cNvGrpSpPr/>
              <p:nvPr/>
            </p:nvGrpSpPr>
            <p:grpSpPr>
              <a:xfrm>
                <a:off x="446956" y="2076561"/>
                <a:ext cx="4033964" cy="560408"/>
                <a:chOff x="391583" y="1669854"/>
                <a:chExt cx="4033964" cy="560408"/>
              </a:xfrm>
            </p:grpSpPr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3662520-45B8-4B06-9D64-65C3218993EE}"/>
                    </a:ext>
                  </a:extLst>
                </p:cNvPr>
                <p:cNvSpPr txBox="1"/>
                <p:nvPr/>
              </p:nvSpPr>
              <p:spPr>
                <a:xfrm>
                  <a:off x="401875" y="1669854"/>
                  <a:ext cx="13657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contrato</a:t>
                  </a:r>
                  <a:endParaRPr lang="en-US" sz="1400" dirty="0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1C199512-F710-4CC1-A858-D6DF7C208236}"/>
                    </a:ext>
                  </a:extLst>
                </p:cNvPr>
                <p:cNvSpPr txBox="1"/>
                <p:nvPr/>
              </p:nvSpPr>
              <p:spPr>
                <a:xfrm>
                  <a:off x="391583" y="1910891"/>
                  <a:ext cx="1386304" cy="310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histórico</a:t>
                  </a:r>
                  <a:endParaRPr lang="en-US" sz="1400" dirty="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646DDE9-7B11-43D3-92CD-6E26DCF5EBF9}"/>
                    </a:ext>
                  </a:extLst>
                </p:cNvPr>
                <p:cNvSpPr txBox="1"/>
                <p:nvPr/>
              </p:nvSpPr>
              <p:spPr>
                <a:xfrm>
                  <a:off x="1694342" y="1922485"/>
                  <a:ext cx="6466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2.750</a:t>
                  </a:r>
                  <a:endParaRPr lang="en-US" sz="1400" dirty="0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26F7529-3D8C-47E3-A11E-B5E12378175F}"/>
                    </a:ext>
                  </a:extLst>
                </p:cNvPr>
                <p:cNvSpPr txBox="1"/>
                <p:nvPr/>
              </p:nvSpPr>
              <p:spPr>
                <a:xfrm>
                  <a:off x="2361014" y="1694094"/>
                  <a:ext cx="13712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 Produtor</a:t>
                  </a:r>
                  <a:endParaRPr lang="en-US" sz="1400" dirty="0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223A93A-CF18-4F84-AB59-35C028D82C3F}"/>
                    </a:ext>
                  </a:extLst>
                </p:cNvPr>
                <p:cNvSpPr txBox="1"/>
                <p:nvPr/>
              </p:nvSpPr>
              <p:spPr>
                <a:xfrm>
                  <a:off x="3725477" y="1732666"/>
                  <a:ext cx="698487" cy="17351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sz="1000" dirty="0"/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D1F65F3-9BD5-4EA6-B2EC-6E9F248F82B2}"/>
                    </a:ext>
                  </a:extLst>
                </p:cNvPr>
                <p:cNvSpPr txBox="1"/>
                <p:nvPr/>
              </p:nvSpPr>
              <p:spPr>
                <a:xfrm>
                  <a:off x="2376058" y="1952517"/>
                  <a:ext cx="2049489" cy="216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Kg/ha  Amostral</a:t>
                  </a:r>
                  <a:endParaRPr lang="en-US" sz="1400" dirty="0"/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D8C273C-26AF-4B8A-B8E8-831C206A387F}"/>
                </a:ext>
              </a:extLst>
            </p:cNvPr>
            <p:cNvSpPr txBox="1"/>
            <p:nvPr/>
          </p:nvSpPr>
          <p:spPr>
            <a:xfrm>
              <a:off x="3805206" y="2569203"/>
              <a:ext cx="698487" cy="1735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sz="10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A0BE6D31-B515-48F7-92EB-48BFEF617C08}"/>
              </a:ext>
            </a:extLst>
          </p:cNvPr>
          <p:cNvSpPr txBox="1"/>
          <p:nvPr/>
        </p:nvSpPr>
        <p:spPr>
          <a:xfrm>
            <a:off x="373122" y="1532617"/>
            <a:ext cx="812765" cy="307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Mil Pés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B34ECE9-1012-43A1-992C-12C17443CB8D}"/>
              </a:ext>
            </a:extLst>
          </p:cNvPr>
          <p:cNvSpPr txBox="1"/>
          <p:nvPr/>
        </p:nvSpPr>
        <p:spPr>
          <a:xfrm>
            <a:off x="1185206" y="1531315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4D8D0C-3EF7-448E-8F47-3112B02F5C88}"/>
              </a:ext>
            </a:extLst>
          </p:cNvPr>
          <p:cNvSpPr txBox="1"/>
          <p:nvPr/>
        </p:nvSpPr>
        <p:spPr>
          <a:xfrm>
            <a:off x="2191079" y="1497114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30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CD9EAC3-8129-46D1-B7A3-A40F8ADE924A}"/>
              </a:ext>
            </a:extLst>
          </p:cNvPr>
          <p:cNvSpPr txBox="1"/>
          <p:nvPr/>
        </p:nvSpPr>
        <p:spPr>
          <a:xfrm>
            <a:off x="3100489" y="1514113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F161C53-92CD-4E01-8430-FEA91EF5BC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75354" y="459049"/>
            <a:ext cx="333470" cy="369789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C453AB67-AE6D-4F74-BFE9-025CA2A52C64}"/>
              </a:ext>
            </a:extLst>
          </p:cNvPr>
          <p:cNvSpPr txBox="1"/>
          <p:nvPr/>
        </p:nvSpPr>
        <p:spPr>
          <a:xfrm>
            <a:off x="5540098" y="2118550"/>
            <a:ext cx="597465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Este dado é somente preenchido quando o campo “Estimativa Amostral Kg)”  for carregado. Este número deve ser resultado da conta “Estimativa Amostral Kg)” dividido pelos “Has Plantados (fase plantio)”.</a:t>
            </a:r>
            <a:endParaRPr lang="en-US" sz="1400" dirty="0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DE5B5FC3-7620-44C2-A4DD-C3411A5B1A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0738">
            <a:off x="4505163" y="2280353"/>
            <a:ext cx="1030438" cy="436421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8008F860-CECD-4CE5-A151-16197FC5644F}"/>
              </a:ext>
            </a:extLst>
          </p:cNvPr>
          <p:cNvSpPr txBox="1"/>
          <p:nvPr/>
        </p:nvSpPr>
        <p:spPr>
          <a:xfrm>
            <a:off x="5641289" y="3951936"/>
            <a:ext cx="59746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Este dado é oriundo da metodologia de estimativa, que utilizará como base as informações oriundas do campo pesagem de folhas</a:t>
            </a:r>
            <a:endParaRPr lang="en-US" sz="1400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F424F9AE-36E2-430A-8BD1-DA3A0D0F73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193">
            <a:off x="3871939" y="3709724"/>
            <a:ext cx="1684355" cy="71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8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EF2EE0C-7F8C-47EB-A7AD-0EAF6EAC36A9}"/>
              </a:ext>
            </a:extLst>
          </p:cNvPr>
          <p:cNvSpPr/>
          <p:nvPr/>
        </p:nvSpPr>
        <p:spPr>
          <a:xfrm>
            <a:off x="629080" y="3037114"/>
            <a:ext cx="4082143" cy="197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358133-D2DE-4633-81A1-E9A2DCD0C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87" y="84665"/>
            <a:ext cx="4403415" cy="67744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B41B4A-E1AD-4B38-969D-CDF370DA116D}"/>
              </a:ext>
            </a:extLst>
          </p:cNvPr>
          <p:cNvSpPr/>
          <p:nvPr/>
        </p:nvSpPr>
        <p:spPr>
          <a:xfrm>
            <a:off x="1746804" y="439864"/>
            <a:ext cx="1365794" cy="313871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</a:rPr>
              <a:t>Final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9" name="Equals 58">
            <a:extLst>
              <a:ext uri="{FF2B5EF4-FFF2-40B4-BE49-F238E27FC236}">
                <a16:creationId xmlns:a16="http://schemas.microsoft.com/office/drawing/2014/main" id="{32FE40CF-3B9A-4480-9ACB-D619A436D652}"/>
              </a:ext>
            </a:extLst>
          </p:cNvPr>
          <p:cNvSpPr/>
          <p:nvPr/>
        </p:nvSpPr>
        <p:spPr>
          <a:xfrm>
            <a:off x="3278089" y="6329408"/>
            <a:ext cx="598927" cy="500063"/>
          </a:xfrm>
          <a:prstGeom prst="mathEqual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5DD12-1018-4028-9798-F95898462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78" y="977336"/>
            <a:ext cx="4314825" cy="6149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CBEAEF-FF47-4AEA-A696-DE8154DF9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403" y="2268047"/>
            <a:ext cx="4362450" cy="551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C072D-F2D9-4881-AE17-200D02C3B0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087" y="1502409"/>
            <a:ext cx="4362450" cy="154887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CB9FB402-8E71-4499-A4C0-E2625A6F89C5}"/>
              </a:ext>
            </a:extLst>
          </p:cNvPr>
          <p:cNvSpPr/>
          <p:nvPr/>
        </p:nvSpPr>
        <p:spPr>
          <a:xfrm>
            <a:off x="3229641" y="618249"/>
            <a:ext cx="686498" cy="313871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</a:rPr>
              <a:t>, S3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AB403F-8E94-414F-89AB-120B6D27C053}"/>
              </a:ext>
            </a:extLst>
          </p:cNvPr>
          <p:cNvCxnSpPr>
            <a:cxnSpLocks/>
          </p:cNvCxnSpPr>
          <p:nvPr/>
        </p:nvCxnSpPr>
        <p:spPr>
          <a:xfrm>
            <a:off x="473588" y="3299802"/>
            <a:ext cx="2097255" cy="6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BF7C44-17C8-4BE1-B9CF-498E169DA554}"/>
              </a:ext>
            </a:extLst>
          </p:cNvPr>
          <p:cNvSpPr txBox="1"/>
          <p:nvPr/>
        </p:nvSpPr>
        <p:spPr>
          <a:xfrm>
            <a:off x="451004" y="2947318"/>
            <a:ext cx="2139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Estimativa Produtor(kg)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628D34D-5D3C-4E47-B9D5-D8CD18745414}"/>
              </a:ext>
            </a:extLst>
          </p:cNvPr>
          <p:cNvCxnSpPr>
            <a:cxnSpLocks/>
          </p:cNvCxnSpPr>
          <p:nvPr/>
        </p:nvCxnSpPr>
        <p:spPr>
          <a:xfrm>
            <a:off x="546948" y="3733074"/>
            <a:ext cx="2072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7DB2BCD-A2D9-4C84-BBBC-F64845BFD129}"/>
              </a:ext>
            </a:extLst>
          </p:cNvPr>
          <p:cNvSpPr txBox="1"/>
          <p:nvPr/>
        </p:nvSpPr>
        <p:spPr>
          <a:xfrm>
            <a:off x="496610" y="339881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Perdas (kg)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935955-E536-495E-8E29-C13680D87427}"/>
              </a:ext>
            </a:extLst>
          </p:cNvPr>
          <p:cNvSpPr/>
          <p:nvPr/>
        </p:nvSpPr>
        <p:spPr>
          <a:xfrm>
            <a:off x="455705" y="3889603"/>
            <a:ext cx="2296999" cy="3239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ESTIMATIVA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200" b="1" dirty="0">
                <a:solidFill>
                  <a:schemeClr val="bg1"/>
                </a:solidFill>
              </a:rPr>
              <a:t>AMOSTRAL (Kg)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795F7FA-D444-40FA-9A46-9EA14709708F}"/>
              </a:ext>
            </a:extLst>
          </p:cNvPr>
          <p:cNvSpPr/>
          <p:nvPr/>
        </p:nvSpPr>
        <p:spPr>
          <a:xfrm>
            <a:off x="2830636" y="3893055"/>
            <a:ext cx="1052113" cy="3082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5.000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2F3E0-95F0-41E9-A16F-6D5DE0495D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258" y="4260935"/>
            <a:ext cx="4139067" cy="11049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A0E3ECC5-3E0E-4A91-9FB0-42612EDE0DE9}"/>
              </a:ext>
            </a:extLst>
          </p:cNvPr>
          <p:cNvSpPr/>
          <p:nvPr/>
        </p:nvSpPr>
        <p:spPr>
          <a:xfrm>
            <a:off x="541787" y="4358465"/>
            <a:ext cx="3869871" cy="308242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2"/>
                </a:solidFill>
              </a:rPr>
              <a:t>ESTIMATIVA TERCEIROS</a:t>
            </a:r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6C7986-1533-4A38-B919-0EBEB48DCD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383" y="5534345"/>
            <a:ext cx="4401162" cy="11049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E3F1FE0-2FBF-41BC-9318-BE7D3FDFFF77}"/>
              </a:ext>
            </a:extLst>
          </p:cNvPr>
          <p:cNvGrpSpPr/>
          <p:nvPr/>
        </p:nvGrpSpPr>
        <p:grpSpPr>
          <a:xfrm>
            <a:off x="586168" y="4773818"/>
            <a:ext cx="4022656" cy="800199"/>
            <a:chOff x="438786" y="4705984"/>
            <a:chExt cx="4022656" cy="80019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F7272F-C9CC-4855-80FD-F7F133AD33EE}"/>
                </a:ext>
              </a:extLst>
            </p:cNvPr>
            <p:cNvSpPr/>
            <p:nvPr/>
          </p:nvSpPr>
          <p:spPr>
            <a:xfrm>
              <a:off x="449887" y="4729223"/>
              <a:ext cx="1404255" cy="337021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/>
                  </a:solidFill>
                </a:rPr>
                <a:t>Por Conta: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D346CF7-F74B-4E7A-BF9A-98D9BF7024CD}"/>
                </a:ext>
              </a:extLst>
            </p:cNvPr>
            <p:cNvSpPr txBox="1"/>
            <p:nvPr/>
          </p:nvSpPr>
          <p:spPr>
            <a:xfrm>
              <a:off x="2068163" y="4736354"/>
              <a:ext cx="1141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</a:rPr>
                <a:t>5,15 mil pés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FA78139-E1A9-40A7-9406-30113C0085F3}"/>
                </a:ext>
              </a:extLst>
            </p:cNvPr>
            <p:cNvSpPr txBox="1"/>
            <p:nvPr/>
          </p:nvSpPr>
          <p:spPr>
            <a:xfrm>
              <a:off x="3108892" y="4705984"/>
              <a:ext cx="1352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</a:rPr>
                <a:t>Estimativa (kg)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1468201-5BB3-4DEA-B567-E9459DAC33B2}"/>
                </a:ext>
              </a:extLst>
            </p:cNvPr>
            <p:cNvSpPr/>
            <p:nvPr/>
          </p:nvSpPr>
          <p:spPr>
            <a:xfrm>
              <a:off x="438786" y="5169162"/>
              <a:ext cx="1404255" cy="337021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/>
                  </a:solidFill>
                </a:rPr>
                <a:t>Concorrência: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0308F9C-AD65-4049-90BE-FBEEE17B99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796" y="6172200"/>
            <a:ext cx="3612662" cy="521521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C56363E3-3903-4B83-B2D3-F17F45F47C30}"/>
              </a:ext>
            </a:extLst>
          </p:cNvPr>
          <p:cNvSpPr/>
          <p:nvPr/>
        </p:nvSpPr>
        <p:spPr>
          <a:xfrm>
            <a:off x="888504" y="5683749"/>
            <a:ext cx="3503023" cy="389357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PESAGEM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A9E6EC3-041D-4D5B-9497-13FA2F7ABDE2}"/>
              </a:ext>
            </a:extLst>
          </p:cNvPr>
          <p:cNvSpPr/>
          <p:nvPr/>
        </p:nvSpPr>
        <p:spPr>
          <a:xfrm>
            <a:off x="3373379" y="618249"/>
            <a:ext cx="399019" cy="304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EA64725-6C5B-434F-9097-40203F266B86}"/>
              </a:ext>
            </a:extLst>
          </p:cNvPr>
          <p:cNvCxnSpPr>
            <a:cxnSpLocks/>
          </p:cNvCxnSpPr>
          <p:nvPr/>
        </p:nvCxnSpPr>
        <p:spPr>
          <a:xfrm flipV="1">
            <a:off x="2215545" y="5121672"/>
            <a:ext cx="1062544" cy="12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BB89669-97B6-478B-98FB-4A908AB50D55}"/>
              </a:ext>
            </a:extLst>
          </p:cNvPr>
          <p:cNvCxnSpPr>
            <a:cxnSpLocks/>
          </p:cNvCxnSpPr>
          <p:nvPr/>
        </p:nvCxnSpPr>
        <p:spPr>
          <a:xfrm>
            <a:off x="3464319" y="5121672"/>
            <a:ext cx="90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0657988-3A1F-41FA-82E1-9CF4890FC176}"/>
              </a:ext>
            </a:extLst>
          </p:cNvPr>
          <p:cNvCxnSpPr>
            <a:cxnSpLocks/>
          </p:cNvCxnSpPr>
          <p:nvPr/>
        </p:nvCxnSpPr>
        <p:spPr>
          <a:xfrm flipV="1">
            <a:off x="2215545" y="5525217"/>
            <a:ext cx="1103682" cy="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CB0BEE-83CE-4581-8291-8CCFB7843DED}"/>
              </a:ext>
            </a:extLst>
          </p:cNvPr>
          <p:cNvCxnSpPr>
            <a:cxnSpLocks/>
          </p:cNvCxnSpPr>
          <p:nvPr/>
        </p:nvCxnSpPr>
        <p:spPr>
          <a:xfrm>
            <a:off x="3505457" y="5525217"/>
            <a:ext cx="90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FC1A4AA-984F-4976-A872-E06B14DF9920}"/>
              </a:ext>
            </a:extLst>
          </p:cNvPr>
          <p:cNvSpPr txBox="1"/>
          <p:nvPr/>
        </p:nvSpPr>
        <p:spPr>
          <a:xfrm>
            <a:off x="2296330" y="5242598"/>
            <a:ext cx="97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Mil Pés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26B25F-7D84-4EEC-A95C-8AE62C105020}"/>
              </a:ext>
            </a:extLst>
          </p:cNvPr>
          <p:cNvSpPr txBox="1"/>
          <p:nvPr/>
        </p:nvSpPr>
        <p:spPr>
          <a:xfrm>
            <a:off x="3238872" y="5229385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Estimativa (kg)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2EE0E6-1262-41C6-B119-B8361401C1AB}"/>
              </a:ext>
            </a:extLst>
          </p:cNvPr>
          <p:cNvGrpSpPr/>
          <p:nvPr/>
        </p:nvGrpSpPr>
        <p:grpSpPr>
          <a:xfrm>
            <a:off x="445413" y="1979818"/>
            <a:ext cx="4058280" cy="795240"/>
            <a:chOff x="445413" y="2245309"/>
            <a:chExt cx="4058280" cy="56040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A8128E-2C0E-413A-9776-89107626AB23}"/>
                </a:ext>
              </a:extLst>
            </p:cNvPr>
            <p:cNvGrpSpPr/>
            <p:nvPr/>
          </p:nvGrpSpPr>
          <p:grpSpPr>
            <a:xfrm>
              <a:off x="445413" y="2245309"/>
              <a:ext cx="4033964" cy="560408"/>
              <a:chOff x="446956" y="2076561"/>
              <a:chExt cx="4033964" cy="560408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46ECB76-BD64-481C-942B-4EC3FE9FC20F}"/>
                  </a:ext>
                </a:extLst>
              </p:cNvPr>
              <p:cNvSpPr txBox="1"/>
              <p:nvPr/>
            </p:nvSpPr>
            <p:spPr>
              <a:xfrm>
                <a:off x="1764378" y="2090418"/>
                <a:ext cx="656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2.867</a:t>
                </a:r>
                <a:endParaRPr lang="en-US" sz="1400" dirty="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354DEDA-B4EC-4F44-8D52-1C3EADF71C57}"/>
                  </a:ext>
                </a:extLst>
              </p:cNvPr>
              <p:cNvGrpSpPr/>
              <p:nvPr/>
            </p:nvGrpSpPr>
            <p:grpSpPr>
              <a:xfrm>
                <a:off x="446956" y="2076561"/>
                <a:ext cx="4033964" cy="560408"/>
                <a:chOff x="391583" y="1669854"/>
                <a:chExt cx="4033964" cy="560408"/>
              </a:xfrm>
            </p:grpSpPr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3662520-45B8-4B06-9D64-65C3218993EE}"/>
                    </a:ext>
                  </a:extLst>
                </p:cNvPr>
                <p:cNvSpPr txBox="1"/>
                <p:nvPr/>
              </p:nvSpPr>
              <p:spPr>
                <a:xfrm>
                  <a:off x="401875" y="1669854"/>
                  <a:ext cx="13657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contrato</a:t>
                  </a:r>
                  <a:endParaRPr lang="en-US" sz="1400" dirty="0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1C199512-F710-4CC1-A858-D6DF7C208236}"/>
                    </a:ext>
                  </a:extLst>
                </p:cNvPr>
                <p:cNvSpPr txBox="1"/>
                <p:nvPr/>
              </p:nvSpPr>
              <p:spPr>
                <a:xfrm>
                  <a:off x="391583" y="1910891"/>
                  <a:ext cx="1386304" cy="310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histórico</a:t>
                  </a:r>
                  <a:endParaRPr lang="en-US" sz="1400" dirty="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646DDE9-7B11-43D3-92CD-6E26DCF5EBF9}"/>
                    </a:ext>
                  </a:extLst>
                </p:cNvPr>
                <p:cNvSpPr txBox="1"/>
                <p:nvPr/>
              </p:nvSpPr>
              <p:spPr>
                <a:xfrm>
                  <a:off x="1694342" y="1922485"/>
                  <a:ext cx="6466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2.750</a:t>
                  </a:r>
                  <a:endParaRPr lang="en-US" sz="1400" dirty="0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26F7529-3D8C-47E3-A11E-B5E12378175F}"/>
                    </a:ext>
                  </a:extLst>
                </p:cNvPr>
                <p:cNvSpPr txBox="1"/>
                <p:nvPr/>
              </p:nvSpPr>
              <p:spPr>
                <a:xfrm>
                  <a:off x="2361014" y="1694094"/>
                  <a:ext cx="13712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 Produtor</a:t>
                  </a:r>
                  <a:endParaRPr lang="en-US" sz="1400" dirty="0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223A93A-CF18-4F84-AB59-35C028D82C3F}"/>
                    </a:ext>
                  </a:extLst>
                </p:cNvPr>
                <p:cNvSpPr txBox="1"/>
                <p:nvPr/>
              </p:nvSpPr>
              <p:spPr>
                <a:xfrm>
                  <a:off x="3725477" y="1732666"/>
                  <a:ext cx="698487" cy="17351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sz="1000" dirty="0"/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D1F65F3-9BD5-4EA6-B2EC-6E9F248F82B2}"/>
                    </a:ext>
                  </a:extLst>
                </p:cNvPr>
                <p:cNvSpPr txBox="1"/>
                <p:nvPr/>
              </p:nvSpPr>
              <p:spPr>
                <a:xfrm>
                  <a:off x="2376058" y="1952517"/>
                  <a:ext cx="2049489" cy="216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Kg/ha  Amostral</a:t>
                  </a:r>
                  <a:endParaRPr lang="en-US" sz="1400" dirty="0"/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D8C273C-26AF-4B8A-B8E8-831C206A387F}"/>
                </a:ext>
              </a:extLst>
            </p:cNvPr>
            <p:cNvSpPr txBox="1"/>
            <p:nvPr/>
          </p:nvSpPr>
          <p:spPr>
            <a:xfrm>
              <a:off x="3805206" y="2569203"/>
              <a:ext cx="698487" cy="1735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sz="10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A0BE6D31-B515-48F7-92EB-48BFEF617C08}"/>
              </a:ext>
            </a:extLst>
          </p:cNvPr>
          <p:cNvSpPr txBox="1"/>
          <p:nvPr/>
        </p:nvSpPr>
        <p:spPr>
          <a:xfrm>
            <a:off x="373122" y="1532617"/>
            <a:ext cx="812765" cy="307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Mil Pés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B34ECE9-1012-43A1-992C-12C17443CB8D}"/>
              </a:ext>
            </a:extLst>
          </p:cNvPr>
          <p:cNvSpPr txBox="1"/>
          <p:nvPr/>
        </p:nvSpPr>
        <p:spPr>
          <a:xfrm>
            <a:off x="1185206" y="1531315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4D8D0C-3EF7-448E-8F47-3112B02F5C88}"/>
              </a:ext>
            </a:extLst>
          </p:cNvPr>
          <p:cNvSpPr txBox="1"/>
          <p:nvPr/>
        </p:nvSpPr>
        <p:spPr>
          <a:xfrm>
            <a:off x="2191079" y="1497114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30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CD9EAC3-8129-46D1-B7A3-A40F8ADE924A}"/>
              </a:ext>
            </a:extLst>
          </p:cNvPr>
          <p:cNvSpPr txBox="1"/>
          <p:nvPr/>
        </p:nvSpPr>
        <p:spPr>
          <a:xfrm>
            <a:off x="3100489" y="1514113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F161C53-92CD-4E01-8430-FEA91EF5BC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5354" y="459049"/>
            <a:ext cx="333470" cy="3697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E4B572-3298-4465-8829-3EC5F3C71BBC}"/>
              </a:ext>
            </a:extLst>
          </p:cNvPr>
          <p:cNvSpPr/>
          <p:nvPr/>
        </p:nvSpPr>
        <p:spPr>
          <a:xfrm>
            <a:off x="365637" y="2700104"/>
            <a:ext cx="4356435" cy="4281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6A3885-1E1F-40CC-BC7E-34A12CE3B977}"/>
              </a:ext>
            </a:extLst>
          </p:cNvPr>
          <p:cNvGrpSpPr/>
          <p:nvPr/>
        </p:nvGrpSpPr>
        <p:grpSpPr>
          <a:xfrm>
            <a:off x="173634" y="2670397"/>
            <a:ext cx="4740442" cy="4181405"/>
            <a:chOff x="7327001" y="2452274"/>
            <a:chExt cx="4740442" cy="431352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EBE5BE7-4BC5-4783-A35B-67DF74AEC5C0}"/>
                </a:ext>
              </a:extLst>
            </p:cNvPr>
            <p:cNvSpPr/>
            <p:nvPr/>
          </p:nvSpPr>
          <p:spPr>
            <a:xfrm>
              <a:off x="9473892" y="4163047"/>
              <a:ext cx="682897" cy="337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quals 60">
              <a:extLst>
                <a:ext uri="{FF2B5EF4-FFF2-40B4-BE49-F238E27FC236}">
                  <a16:creationId xmlns:a16="http://schemas.microsoft.com/office/drawing/2014/main" id="{BA66A7B0-8EDC-4AAA-91D6-D135E9B097F3}"/>
                </a:ext>
              </a:extLst>
            </p:cNvPr>
            <p:cNvSpPr/>
            <p:nvPr/>
          </p:nvSpPr>
          <p:spPr>
            <a:xfrm>
              <a:off x="10401285" y="4330487"/>
              <a:ext cx="598927" cy="500063"/>
            </a:xfrm>
            <a:prstGeom prst="mathEqual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Equals 75">
              <a:extLst>
                <a:ext uri="{FF2B5EF4-FFF2-40B4-BE49-F238E27FC236}">
                  <a16:creationId xmlns:a16="http://schemas.microsoft.com/office/drawing/2014/main" id="{DDC47CC7-9EA8-4474-B4E9-58662DA2F638}"/>
                </a:ext>
              </a:extLst>
            </p:cNvPr>
            <p:cNvSpPr/>
            <p:nvPr/>
          </p:nvSpPr>
          <p:spPr>
            <a:xfrm>
              <a:off x="10400592" y="4776647"/>
              <a:ext cx="598927" cy="500063"/>
            </a:xfrm>
            <a:prstGeom prst="mathEqual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Equals 88">
              <a:extLst>
                <a:ext uri="{FF2B5EF4-FFF2-40B4-BE49-F238E27FC236}">
                  <a16:creationId xmlns:a16="http://schemas.microsoft.com/office/drawing/2014/main" id="{9E26243D-F1B9-46D7-9CFA-4E22EC3D6A69}"/>
                </a:ext>
              </a:extLst>
            </p:cNvPr>
            <p:cNvSpPr/>
            <p:nvPr/>
          </p:nvSpPr>
          <p:spPr>
            <a:xfrm>
              <a:off x="10400592" y="5218975"/>
              <a:ext cx="598927" cy="500063"/>
            </a:xfrm>
            <a:prstGeom prst="mathEqual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AF901374-A71A-4217-B581-D6D371738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93791" y="5979830"/>
              <a:ext cx="3612662" cy="521521"/>
            </a:xfrm>
            <a:prstGeom prst="rect">
              <a:avLst/>
            </a:prstGeom>
          </p:spPr>
        </p:pic>
        <p:graphicFrame>
          <p:nvGraphicFramePr>
            <p:cNvPr id="56" name="Object 55">
              <a:extLst>
                <a:ext uri="{FF2B5EF4-FFF2-40B4-BE49-F238E27FC236}">
                  <a16:creationId xmlns:a16="http://schemas.microsoft.com/office/drawing/2014/main" id="{382AF572-2BA1-4930-B272-E8255542C3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3568226"/>
                </p:ext>
              </p:extLst>
            </p:nvPr>
          </p:nvGraphicFramePr>
          <p:xfrm>
            <a:off x="7523661" y="3549623"/>
            <a:ext cx="4352925" cy="3144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Bitmap Image" r:id="rId11" imgW="4352760" imgH="2419200" progId="Paint.Picture">
                    <p:embed/>
                  </p:oleObj>
                </mc:Choice>
                <mc:Fallback>
                  <p:oleObj name="Bitmap Image" r:id="rId11" imgW="4352760" imgH="2419200" progId="Paint.Picture">
                    <p:embed/>
                    <p:pic>
                      <p:nvPicPr>
                        <p:cNvPr id="31" name="Object 30">
                          <a:extLst>
                            <a:ext uri="{FF2B5EF4-FFF2-40B4-BE49-F238E27FC236}">
                              <a16:creationId xmlns:a16="http://schemas.microsoft.com/office/drawing/2014/main" id="{E13647B4-D04A-4CCB-B79C-20857CB9C88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523661" y="3549623"/>
                          <a:ext cx="4352925" cy="31440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47DF5A8-B561-44C8-89DF-811A8F096527}"/>
                </a:ext>
              </a:extLst>
            </p:cNvPr>
            <p:cNvSpPr/>
            <p:nvPr/>
          </p:nvSpPr>
          <p:spPr>
            <a:xfrm>
              <a:off x="7826300" y="4162876"/>
              <a:ext cx="398817" cy="337192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/>
                  </a:solidFill>
                </a:rPr>
                <a:t>X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AF53247-BA87-4848-B8BE-734EA0E4CDFF}"/>
                </a:ext>
              </a:extLst>
            </p:cNvPr>
            <p:cNvSpPr/>
            <p:nvPr/>
          </p:nvSpPr>
          <p:spPr>
            <a:xfrm>
              <a:off x="8498734" y="4162876"/>
              <a:ext cx="682897" cy="337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1A5385-BFCB-406A-AB26-E9806D9259E2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956" y="4297829"/>
              <a:ext cx="2574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FAB70BE-CF52-4ECB-990E-59A5B7E53E9E}"/>
                </a:ext>
              </a:extLst>
            </p:cNvPr>
            <p:cNvCxnSpPr>
              <a:cxnSpLocks/>
            </p:cNvCxnSpPr>
            <p:nvPr/>
          </p:nvCxnSpPr>
          <p:spPr>
            <a:xfrm>
              <a:off x="10390395" y="4417571"/>
              <a:ext cx="2574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3040860-404C-41DA-A1F4-49670C39BCA0}"/>
                </a:ext>
              </a:extLst>
            </p:cNvPr>
            <p:cNvSpPr/>
            <p:nvPr/>
          </p:nvSpPr>
          <p:spPr>
            <a:xfrm>
              <a:off x="10864984" y="4162876"/>
              <a:ext cx="682897" cy="3370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0CB1F6D-61B0-4FBA-A64A-BF1CEE06CC72}"/>
                </a:ext>
              </a:extLst>
            </p:cNvPr>
            <p:cNvSpPr/>
            <p:nvPr/>
          </p:nvSpPr>
          <p:spPr>
            <a:xfrm>
              <a:off x="7825607" y="4609036"/>
              <a:ext cx="398817" cy="337192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/>
                  </a:solidFill>
                </a:rPr>
                <a:t>C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42CCAE4-58FB-45E9-B75F-83B61420E150}"/>
                </a:ext>
              </a:extLst>
            </p:cNvPr>
            <p:cNvSpPr/>
            <p:nvPr/>
          </p:nvSpPr>
          <p:spPr>
            <a:xfrm>
              <a:off x="8498041" y="4609036"/>
              <a:ext cx="682897" cy="337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2E841A2-C14A-4900-9E73-EB0550F76A83}"/>
                </a:ext>
              </a:extLst>
            </p:cNvPr>
            <p:cNvSpPr/>
            <p:nvPr/>
          </p:nvSpPr>
          <p:spPr>
            <a:xfrm>
              <a:off x="9473199" y="4609207"/>
              <a:ext cx="682897" cy="337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BBA2B12-59BE-4AC4-84D7-6E29807562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263" y="4743989"/>
              <a:ext cx="2574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F9267E-5F14-4700-BB2A-5052E73604FD}"/>
                </a:ext>
              </a:extLst>
            </p:cNvPr>
            <p:cNvCxnSpPr>
              <a:cxnSpLocks/>
            </p:cNvCxnSpPr>
            <p:nvPr/>
          </p:nvCxnSpPr>
          <p:spPr>
            <a:xfrm>
              <a:off x="10389702" y="4863731"/>
              <a:ext cx="2574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72F2E20-F551-474D-A336-DEB4AB794007}"/>
                </a:ext>
              </a:extLst>
            </p:cNvPr>
            <p:cNvSpPr/>
            <p:nvPr/>
          </p:nvSpPr>
          <p:spPr>
            <a:xfrm>
              <a:off x="10864291" y="4609036"/>
              <a:ext cx="682897" cy="3370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4A6D2C8-CDD2-4BB2-AE2A-D99302ED24B7}"/>
                </a:ext>
              </a:extLst>
            </p:cNvPr>
            <p:cNvSpPr/>
            <p:nvPr/>
          </p:nvSpPr>
          <p:spPr>
            <a:xfrm>
              <a:off x="7825607" y="5051364"/>
              <a:ext cx="398817" cy="337192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/>
                  </a:solidFill>
                </a:rPr>
                <a:t>B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0AC9C2A-1773-465E-8C06-E7A4C568AE49}"/>
                </a:ext>
              </a:extLst>
            </p:cNvPr>
            <p:cNvSpPr/>
            <p:nvPr/>
          </p:nvSpPr>
          <p:spPr>
            <a:xfrm>
              <a:off x="8498041" y="5051364"/>
              <a:ext cx="682897" cy="337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E2019F0-465A-4B84-A8C4-C54F03F913F5}"/>
                </a:ext>
              </a:extLst>
            </p:cNvPr>
            <p:cNvSpPr/>
            <p:nvPr/>
          </p:nvSpPr>
          <p:spPr>
            <a:xfrm>
              <a:off x="9473199" y="5051535"/>
              <a:ext cx="682897" cy="337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AE3F4E4-3111-4879-BE2A-E5E1C1159A8F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263" y="5186317"/>
              <a:ext cx="2574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0B95E2D-7DDC-4E29-9CF3-623F82178C09}"/>
                </a:ext>
              </a:extLst>
            </p:cNvPr>
            <p:cNvCxnSpPr>
              <a:cxnSpLocks/>
            </p:cNvCxnSpPr>
            <p:nvPr/>
          </p:nvCxnSpPr>
          <p:spPr>
            <a:xfrm>
              <a:off x="10389702" y="5306059"/>
              <a:ext cx="2574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B8BBAC-39E0-4422-BF2B-83654F74EE53}"/>
                </a:ext>
              </a:extLst>
            </p:cNvPr>
            <p:cNvSpPr/>
            <p:nvPr/>
          </p:nvSpPr>
          <p:spPr>
            <a:xfrm>
              <a:off x="10864291" y="5051364"/>
              <a:ext cx="682897" cy="3370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F5EE99E-A97F-418A-8F6B-1F0C7D477852}"/>
                </a:ext>
              </a:extLst>
            </p:cNvPr>
            <p:cNvSpPr/>
            <p:nvPr/>
          </p:nvSpPr>
          <p:spPr>
            <a:xfrm>
              <a:off x="7825607" y="5491078"/>
              <a:ext cx="398817" cy="337192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/>
                  </a:solidFill>
                </a:rPr>
                <a:t>T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E80BE3F-96B1-4905-B4B0-BEA9A9CF6595}"/>
                </a:ext>
              </a:extLst>
            </p:cNvPr>
            <p:cNvSpPr/>
            <p:nvPr/>
          </p:nvSpPr>
          <p:spPr>
            <a:xfrm>
              <a:off x="8498041" y="5491078"/>
              <a:ext cx="682897" cy="337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8AF1475-BD90-4F3C-9E99-5A933018EA58}"/>
                </a:ext>
              </a:extLst>
            </p:cNvPr>
            <p:cNvSpPr/>
            <p:nvPr/>
          </p:nvSpPr>
          <p:spPr>
            <a:xfrm>
              <a:off x="9473199" y="5491249"/>
              <a:ext cx="682897" cy="337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0860DBC-4690-43EE-ADCF-6C7FB0BBDD9D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263" y="5626031"/>
              <a:ext cx="2574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AEBE0B0-2F14-4CC8-A389-89DB2CA42F79}"/>
                </a:ext>
              </a:extLst>
            </p:cNvPr>
            <p:cNvCxnSpPr>
              <a:cxnSpLocks/>
            </p:cNvCxnSpPr>
            <p:nvPr/>
          </p:nvCxnSpPr>
          <p:spPr>
            <a:xfrm>
              <a:off x="10389702" y="5745773"/>
              <a:ext cx="2574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3316AF9-5437-424E-A77C-7988D574D84B}"/>
                </a:ext>
              </a:extLst>
            </p:cNvPr>
            <p:cNvSpPr/>
            <p:nvPr/>
          </p:nvSpPr>
          <p:spPr>
            <a:xfrm>
              <a:off x="10864291" y="5491078"/>
              <a:ext cx="682897" cy="3370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A0D73F4-88CC-47F4-8F6A-6A7A0989868D}"/>
                </a:ext>
              </a:extLst>
            </p:cNvPr>
            <p:cNvSpPr txBox="1"/>
            <p:nvPr/>
          </p:nvSpPr>
          <p:spPr>
            <a:xfrm>
              <a:off x="8423836" y="3637407"/>
              <a:ext cx="900655" cy="53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Total Peso (g)</a:t>
              </a:r>
              <a:endParaRPr lang="en-US" sz="14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22DD500-719E-4F9A-91CC-DDC93710D202}"/>
                </a:ext>
              </a:extLst>
            </p:cNvPr>
            <p:cNvSpPr txBox="1"/>
            <p:nvPr/>
          </p:nvSpPr>
          <p:spPr>
            <a:xfrm>
              <a:off x="9157509" y="3754013"/>
              <a:ext cx="1352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Nº Folhas</a:t>
              </a:r>
              <a:endParaRPr lang="en-US" sz="14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DC4947A-D331-43E3-B990-9C6EE9CC9879}"/>
                </a:ext>
              </a:extLst>
            </p:cNvPr>
            <p:cNvSpPr/>
            <p:nvPr/>
          </p:nvSpPr>
          <p:spPr>
            <a:xfrm>
              <a:off x="7789754" y="3299710"/>
              <a:ext cx="3869871" cy="308242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/>
                  </a:solidFill>
                </a:rPr>
                <a:t>PESAGEM FOLHAS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731C839-C6D9-44ED-891C-38AAC898D86A}"/>
                </a:ext>
              </a:extLst>
            </p:cNvPr>
            <p:cNvSpPr/>
            <p:nvPr/>
          </p:nvSpPr>
          <p:spPr>
            <a:xfrm>
              <a:off x="7327001" y="2452274"/>
              <a:ext cx="4740442" cy="431352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D013E89-18A3-45D3-89A9-1054D3A00949}"/>
                </a:ext>
              </a:extLst>
            </p:cNvPr>
            <p:cNvSpPr txBox="1"/>
            <p:nvPr/>
          </p:nvSpPr>
          <p:spPr>
            <a:xfrm>
              <a:off x="10534828" y="3741241"/>
              <a:ext cx="1352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Média (g)</a:t>
              </a:r>
              <a:endParaRPr lang="en-US" sz="1400" dirty="0"/>
            </a:p>
          </p:txBody>
        </p:sp>
      </p:grp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382EB76-B6AD-44E5-ADE7-EC97CB0505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137" y="6101702"/>
            <a:ext cx="3612662" cy="521521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059751BF-BAF0-43DE-ABE9-28CB2DC3FFE5}"/>
              </a:ext>
            </a:extLst>
          </p:cNvPr>
          <p:cNvSpPr/>
          <p:nvPr/>
        </p:nvSpPr>
        <p:spPr>
          <a:xfrm>
            <a:off x="2302292" y="4363444"/>
            <a:ext cx="682897" cy="326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5D2B0224-BCC3-4A51-9E5B-E53362148D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7545">
            <a:off x="4316236" y="4019940"/>
            <a:ext cx="1213848" cy="514101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65684C06-72EE-4F48-8CE0-2CA5D4E4BE3A}"/>
              </a:ext>
            </a:extLst>
          </p:cNvPr>
          <p:cNvSpPr txBox="1"/>
          <p:nvPr/>
        </p:nvSpPr>
        <p:spPr>
          <a:xfrm>
            <a:off x="5477105" y="3553166"/>
            <a:ext cx="597465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Este dado é o resultado da divisão do campo “Total Peso (g)” pelo campo “Nº Folhas”. Exemplo: “Total Peso (g)” = 1.000 / “Nº Folhas” = 100 =&gt; “Média (g)” = 10 gramas</a:t>
            </a:r>
            <a:endParaRPr lang="en-US" sz="1400" dirty="0"/>
          </a:p>
        </p:txBody>
      </p:sp>
      <p:sp>
        <p:nvSpPr>
          <p:cNvPr id="64" name="Rectangle 63">
            <a:hlinkClick r:id="rId14" action="ppaction://hlinksldjump"/>
            <a:extLst>
              <a:ext uri="{FF2B5EF4-FFF2-40B4-BE49-F238E27FC236}">
                <a16:creationId xmlns:a16="http://schemas.microsoft.com/office/drawing/2014/main" id="{8D2A203B-EC05-4E12-8675-9A3D5AFEA88F}"/>
              </a:ext>
            </a:extLst>
          </p:cNvPr>
          <p:cNvSpPr/>
          <p:nvPr/>
        </p:nvSpPr>
        <p:spPr>
          <a:xfrm>
            <a:off x="512534" y="500332"/>
            <a:ext cx="455779" cy="38333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14" action="ppaction://hlinksldjump"/>
            <a:extLst>
              <a:ext uri="{FF2B5EF4-FFF2-40B4-BE49-F238E27FC236}">
                <a16:creationId xmlns:a16="http://schemas.microsoft.com/office/drawing/2014/main" id="{D1D1688C-C4F5-4378-8F33-316E6E9A0D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0934" y="282534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6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DFA537-60A1-49F8-9B8B-4564EBF7BFE3}"/>
              </a:ext>
            </a:extLst>
          </p:cNvPr>
          <p:cNvSpPr/>
          <p:nvPr/>
        </p:nvSpPr>
        <p:spPr>
          <a:xfrm>
            <a:off x="629080" y="3037114"/>
            <a:ext cx="4082143" cy="197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C035C-7E2C-4863-B728-8D0FB90D1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87" y="84665"/>
            <a:ext cx="4403415" cy="67744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3C0356-C4AE-4D8C-ABAA-20F1BD983C16}"/>
              </a:ext>
            </a:extLst>
          </p:cNvPr>
          <p:cNvSpPr/>
          <p:nvPr/>
        </p:nvSpPr>
        <p:spPr>
          <a:xfrm>
            <a:off x="1746804" y="439864"/>
            <a:ext cx="1365794" cy="313871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</a:rPr>
              <a:t>Final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Equals 6">
            <a:extLst>
              <a:ext uri="{FF2B5EF4-FFF2-40B4-BE49-F238E27FC236}">
                <a16:creationId xmlns:a16="http://schemas.microsoft.com/office/drawing/2014/main" id="{59DC0EA8-CB57-46E4-8B92-D484CF62538A}"/>
              </a:ext>
            </a:extLst>
          </p:cNvPr>
          <p:cNvSpPr/>
          <p:nvPr/>
        </p:nvSpPr>
        <p:spPr>
          <a:xfrm>
            <a:off x="3278089" y="6329408"/>
            <a:ext cx="598927" cy="500063"/>
          </a:xfrm>
          <a:prstGeom prst="mathEqual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32401291-90D3-4DE6-881F-B1110E3266D5}"/>
              </a:ext>
            </a:extLst>
          </p:cNvPr>
          <p:cNvSpPr/>
          <p:nvPr/>
        </p:nvSpPr>
        <p:spPr>
          <a:xfrm>
            <a:off x="473588" y="337794"/>
            <a:ext cx="441616" cy="579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27B8A9-1519-4E73-A85A-BB7B913BD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78" y="977336"/>
            <a:ext cx="4314825" cy="614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CE5554-C73B-452A-9616-A20560DF0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03" y="2268047"/>
            <a:ext cx="4362450" cy="5516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104E37-2D1F-4573-BFD3-95C43E65D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087" y="1502409"/>
            <a:ext cx="4362450" cy="15488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458D5D-C818-4BDE-B6DA-F0B69C8DBDE8}"/>
              </a:ext>
            </a:extLst>
          </p:cNvPr>
          <p:cNvSpPr/>
          <p:nvPr/>
        </p:nvSpPr>
        <p:spPr>
          <a:xfrm>
            <a:off x="3229641" y="618249"/>
            <a:ext cx="686498" cy="313871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</a:rPr>
              <a:t>, S3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20290E-C971-4A75-818F-312B198B9D4D}"/>
              </a:ext>
            </a:extLst>
          </p:cNvPr>
          <p:cNvCxnSpPr>
            <a:cxnSpLocks/>
          </p:cNvCxnSpPr>
          <p:nvPr/>
        </p:nvCxnSpPr>
        <p:spPr>
          <a:xfrm>
            <a:off x="473588" y="3299802"/>
            <a:ext cx="2097255" cy="6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8ED223-CF78-4DED-8D5F-93538DCA1D18}"/>
              </a:ext>
            </a:extLst>
          </p:cNvPr>
          <p:cNvSpPr txBox="1"/>
          <p:nvPr/>
        </p:nvSpPr>
        <p:spPr>
          <a:xfrm>
            <a:off x="451004" y="2947318"/>
            <a:ext cx="2139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Estimativa Produtor(kg)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E1AD42-0E68-47D8-ABEA-6E1F916174AF}"/>
              </a:ext>
            </a:extLst>
          </p:cNvPr>
          <p:cNvCxnSpPr>
            <a:cxnSpLocks/>
          </p:cNvCxnSpPr>
          <p:nvPr/>
        </p:nvCxnSpPr>
        <p:spPr>
          <a:xfrm>
            <a:off x="546948" y="3733074"/>
            <a:ext cx="2072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6E534F-9F8E-41B2-B331-E6569B907CB6}"/>
              </a:ext>
            </a:extLst>
          </p:cNvPr>
          <p:cNvSpPr txBox="1"/>
          <p:nvPr/>
        </p:nvSpPr>
        <p:spPr>
          <a:xfrm>
            <a:off x="496610" y="339881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Perdas (kg)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A898EE-7B90-446F-917F-FB47EF103DC9}"/>
              </a:ext>
            </a:extLst>
          </p:cNvPr>
          <p:cNvSpPr/>
          <p:nvPr/>
        </p:nvSpPr>
        <p:spPr>
          <a:xfrm>
            <a:off x="455705" y="3889603"/>
            <a:ext cx="1893363" cy="3103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ESTIMATIVA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200" b="1" dirty="0">
                <a:solidFill>
                  <a:schemeClr val="bg1"/>
                </a:solidFill>
              </a:rPr>
              <a:t>AMOSTRAL</a:t>
            </a:r>
            <a:r>
              <a:rPr lang="pt-BR" sz="1400" b="1" dirty="0">
                <a:solidFill>
                  <a:schemeClr val="bg1"/>
                </a:solidFill>
              </a:rPr>
              <a:t>: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E04938-300A-42EF-98E6-CAA27F453864}"/>
              </a:ext>
            </a:extLst>
          </p:cNvPr>
          <p:cNvSpPr/>
          <p:nvPr/>
        </p:nvSpPr>
        <p:spPr>
          <a:xfrm>
            <a:off x="2460783" y="3909744"/>
            <a:ext cx="1052113" cy="3082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5.000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9193B6-1793-4E5C-A55F-FD31CA334C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58" y="4260935"/>
            <a:ext cx="4139067" cy="11049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EB844B8-5DD7-49CC-86FB-006FE63FA676}"/>
              </a:ext>
            </a:extLst>
          </p:cNvPr>
          <p:cNvSpPr/>
          <p:nvPr/>
        </p:nvSpPr>
        <p:spPr>
          <a:xfrm>
            <a:off x="541787" y="4358465"/>
            <a:ext cx="3869871" cy="308242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002060"/>
                </a:solidFill>
              </a:rPr>
              <a:t>ESTIMATIVA TERCEIROS</a:t>
            </a:r>
            <a:endParaRPr lang="en-US" sz="1600" b="1" dirty="0">
              <a:solidFill>
                <a:srgbClr val="00206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31BC50-B39F-4264-9098-81CFAC2DDB36}"/>
              </a:ext>
            </a:extLst>
          </p:cNvPr>
          <p:cNvGrpSpPr/>
          <p:nvPr/>
        </p:nvGrpSpPr>
        <p:grpSpPr>
          <a:xfrm>
            <a:off x="586168" y="4773818"/>
            <a:ext cx="4022656" cy="800199"/>
            <a:chOff x="438786" y="4705984"/>
            <a:chExt cx="4022656" cy="8001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2E2144-5229-43ED-B2FE-64C1CB0614F0}"/>
                </a:ext>
              </a:extLst>
            </p:cNvPr>
            <p:cNvSpPr/>
            <p:nvPr/>
          </p:nvSpPr>
          <p:spPr>
            <a:xfrm>
              <a:off x="449887" y="4729223"/>
              <a:ext cx="1404255" cy="337021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rgbClr val="002060"/>
                  </a:solidFill>
                </a:rPr>
                <a:t>Por Conta: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2A08A0-B03E-4474-BBEC-E56158B69530}"/>
                </a:ext>
              </a:extLst>
            </p:cNvPr>
            <p:cNvSpPr txBox="1"/>
            <p:nvPr/>
          </p:nvSpPr>
          <p:spPr>
            <a:xfrm>
              <a:off x="2068163" y="4736354"/>
              <a:ext cx="1141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</a:rPr>
                <a:t>5,15 mil pés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26FF9D-F8B6-4DFC-8412-B8F517A4997E}"/>
                </a:ext>
              </a:extLst>
            </p:cNvPr>
            <p:cNvSpPr txBox="1"/>
            <p:nvPr/>
          </p:nvSpPr>
          <p:spPr>
            <a:xfrm>
              <a:off x="3108892" y="4705984"/>
              <a:ext cx="1352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</a:rPr>
                <a:t>Estimativa (kg)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04196E-ECE6-49CB-8523-28CA914C112B}"/>
                </a:ext>
              </a:extLst>
            </p:cNvPr>
            <p:cNvSpPr/>
            <p:nvPr/>
          </p:nvSpPr>
          <p:spPr>
            <a:xfrm>
              <a:off x="438786" y="5169162"/>
              <a:ext cx="1404255" cy="337021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rgbClr val="002060"/>
                  </a:solidFill>
                </a:rPr>
                <a:t>Concorrência: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734DA480-ED29-4732-BAF3-75510628E0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796" y="6172200"/>
            <a:ext cx="3612662" cy="52152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96E2DE-5482-4150-BDAA-F04C8C08F984}"/>
              </a:ext>
            </a:extLst>
          </p:cNvPr>
          <p:cNvSpPr/>
          <p:nvPr/>
        </p:nvSpPr>
        <p:spPr>
          <a:xfrm>
            <a:off x="888504" y="5683749"/>
            <a:ext cx="3503023" cy="389357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002060"/>
                </a:solidFill>
              </a:rPr>
              <a:t>PESAGEM FOLHAS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EC41E0-8A6F-4F68-A177-980320467B22}"/>
              </a:ext>
            </a:extLst>
          </p:cNvPr>
          <p:cNvSpPr/>
          <p:nvPr/>
        </p:nvSpPr>
        <p:spPr>
          <a:xfrm>
            <a:off x="3373379" y="618249"/>
            <a:ext cx="399019" cy="304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52A087-DA1D-4F32-A616-9AEC6499B6A0}"/>
              </a:ext>
            </a:extLst>
          </p:cNvPr>
          <p:cNvCxnSpPr>
            <a:cxnSpLocks/>
          </p:cNvCxnSpPr>
          <p:nvPr/>
        </p:nvCxnSpPr>
        <p:spPr>
          <a:xfrm flipV="1">
            <a:off x="2215545" y="5121672"/>
            <a:ext cx="1062544" cy="12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940867-7F44-4933-9ACD-373413CDC83D}"/>
              </a:ext>
            </a:extLst>
          </p:cNvPr>
          <p:cNvCxnSpPr>
            <a:cxnSpLocks/>
          </p:cNvCxnSpPr>
          <p:nvPr/>
        </p:nvCxnSpPr>
        <p:spPr>
          <a:xfrm>
            <a:off x="3464319" y="5121672"/>
            <a:ext cx="90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94C5EC-C149-42D6-B81B-79984FB38FBF}"/>
              </a:ext>
            </a:extLst>
          </p:cNvPr>
          <p:cNvCxnSpPr>
            <a:cxnSpLocks/>
          </p:cNvCxnSpPr>
          <p:nvPr/>
        </p:nvCxnSpPr>
        <p:spPr>
          <a:xfrm flipV="1">
            <a:off x="2215545" y="5525217"/>
            <a:ext cx="1103682" cy="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5E4873-4A10-42F4-82CF-2FCBA87D7156}"/>
              </a:ext>
            </a:extLst>
          </p:cNvPr>
          <p:cNvCxnSpPr>
            <a:cxnSpLocks/>
          </p:cNvCxnSpPr>
          <p:nvPr/>
        </p:nvCxnSpPr>
        <p:spPr>
          <a:xfrm>
            <a:off x="3505457" y="5525217"/>
            <a:ext cx="90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A8E85F-39FD-46F6-A021-E297BDF52496}"/>
              </a:ext>
            </a:extLst>
          </p:cNvPr>
          <p:cNvSpPr txBox="1"/>
          <p:nvPr/>
        </p:nvSpPr>
        <p:spPr>
          <a:xfrm>
            <a:off x="2296330" y="5242598"/>
            <a:ext cx="97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Mil Pés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B9984F-DD58-4FAE-B34B-77218F5C600C}"/>
              </a:ext>
            </a:extLst>
          </p:cNvPr>
          <p:cNvSpPr txBox="1"/>
          <p:nvPr/>
        </p:nvSpPr>
        <p:spPr>
          <a:xfrm>
            <a:off x="3238872" y="5229385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Estimativa (kg)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4387DF-E0C7-4AA5-B04B-78F391B75B09}"/>
              </a:ext>
            </a:extLst>
          </p:cNvPr>
          <p:cNvGrpSpPr/>
          <p:nvPr/>
        </p:nvGrpSpPr>
        <p:grpSpPr>
          <a:xfrm>
            <a:off x="445413" y="1979818"/>
            <a:ext cx="4058280" cy="795240"/>
            <a:chOff x="445413" y="2245309"/>
            <a:chExt cx="4058280" cy="56040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13DB77B-7AA5-4B2E-ADAD-304734D20BF0}"/>
                </a:ext>
              </a:extLst>
            </p:cNvPr>
            <p:cNvGrpSpPr/>
            <p:nvPr/>
          </p:nvGrpSpPr>
          <p:grpSpPr>
            <a:xfrm>
              <a:off x="445413" y="2245309"/>
              <a:ext cx="4033964" cy="560408"/>
              <a:chOff x="446956" y="2076561"/>
              <a:chExt cx="4033964" cy="560408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383E8F-1D99-4CCB-A0CD-6E40EEC5C2BF}"/>
                  </a:ext>
                </a:extLst>
              </p:cNvPr>
              <p:cNvSpPr txBox="1"/>
              <p:nvPr/>
            </p:nvSpPr>
            <p:spPr>
              <a:xfrm>
                <a:off x="1764378" y="2090418"/>
                <a:ext cx="656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2.867</a:t>
                </a:r>
                <a:endParaRPr lang="en-US" sz="1400" dirty="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D3F37B6-C928-4C6C-8543-F0466CC1DA2A}"/>
                  </a:ext>
                </a:extLst>
              </p:cNvPr>
              <p:cNvGrpSpPr/>
              <p:nvPr/>
            </p:nvGrpSpPr>
            <p:grpSpPr>
              <a:xfrm>
                <a:off x="446956" y="2076561"/>
                <a:ext cx="4033964" cy="560408"/>
                <a:chOff x="391583" y="1669854"/>
                <a:chExt cx="4033964" cy="560408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334BE1F-ACFB-4C16-8042-C7AF6761129B}"/>
                    </a:ext>
                  </a:extLst>
                </p:cNvPr>
                <p:cNvSpPr txBox="1"/>
                <p:nvPr/>
              </p:nvSpPr>
              <p:spPr>
                <a:xfrm>
                  <a:off x="401875" y="1669854"/>
                  <a:ext cx="13657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contrato</a:t>
                  </a:r>
                  <a:endParaRPr lang="en-US" sz="1400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67EBA7E-5FA3-4CD5-9868-B1966A175D53}"/>
                    </a:ext>
                  </a:extLst>
                </p:cNvPr>
                <p:cNvSpPr txBox="1"/>
                <p:nvPr/>
              </p:nvSpPr>
              <p:spPr>
                <a:xfrm>
                  <a:off x="391583" y="1910891"/>
                  <a:ext cx="1386304" cy="310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histórico</a:t>
                  </a:r>
                  <a:endParaRPr lang="en-US" sz="1400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B04BF8F-B4CA-494A-8C61-56445F419118}"/>
                    </a:ext>
                  </a:extLst>
                </p:cNvPr>
                <p:cNvSpPr txBox="1"/>
                <p:nvPr/>
              </p:nvSpPr>
              <p:spPr>
                <a:xfrm>
                  <a:off x="1694342" y="1922485"/>
                  <a:ext cx="6466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2.750</a:t>
                  </a:r>
                  <a:endParaRPr lang="en-US" sz="1400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2F60773-C50D-4F87-B91F-9F42811AA164}"/>
                    </a:ext>
                  </a:extLst>
                </p:cNvPr>
                <p:cNvSpPr txBox="1"/>
                <p:nvPr/>
              </p:nvSpPr>
              <p:spPr>
                <a:xfrm>
                  <a:off x="2361014" y="1694094"/>
                  <a:ext cx="13712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 Produtor</a:t>
                  </a:r>
                  <a:endParaRPr lang="en-US" sz="1400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DD1842B-C701-4871-BF65-3AE1D7537ED5}"/>
                    </a:ext>
                  </a:extLst>
                </p:cNvPr>
                <p:cNvSpPr txBox="1"/>
                <p:nvPr/>
              </p:nvSpPr>
              <p:spPr>
                <a:xfrm>
                  <a:off x="3725477" y="1732666"/>
                  <a:ext cx="698487" cy="17351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sz="1000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3D1D6FA-2AEB-41A4-9952-61BA43466979}"/>
                    </a:ext>
                  </a:extLst>
                </p:cNvPr>
                <p:cNvSpPr txBox="1"/>
                <p:nvPr/>
              </p:nvSpPr>
              <p:spPr>
                <a:xfrm>
                  <a:off x="2376058" y="1952517"/>
                  <a:ext cx="2049489" cy="216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Kg/ha  Amostral</a:t>
                  </a:r>
                  <a:endParaRPr lang="en-US" sz="1400" dirty="0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CC7AE8-431A-43FB-8709-92AF47531397}"/>
                </a:ext>
              </a:extLst>
            </p:cNvPr>
            <p:cNvSpPr txBox="1"/>
            <p:nvPr/>
          </p:nvSpPr>
          <p:spPr>
            <a:xfrm>
              <a:off x="3805206" y="2569203"/>
              <a:ext cx="698487" cy="1735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46389C1-265A-4819-A168-CF6BA207160A}"/>
              </a:ext>
            </a:extLst>
          </p:cNvPr>
          <p:cNvSpPr txBox="1"/>
          <p:nvPr/>
        </p:nvSpPr>
        <p:spPr>
          <a:xfrm>
            <a:off x="373122" y="1532617"/>
            <a:ext cx="812765" cy="307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Mil Pés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A440E1-F69B-4AF8-87AB-F977147EC955}"/>
              </a:ext>
            </a:extLst>
          </p:cNvPr>
          <p:cNvSpPr txBox="1"/>
          <p:nvPr/>
        </p:nvSpPr>
        <p:spPr>
          <a:xfrm>
            <a:off x="1185206" y="1531315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D709C8-48BF-4C6A-BE9E-6EFC3B24851E}"/>
              </a:ext>
            </a:extLst>
          </p:cNvPr>
          <p:cNvSpPr txBox="1"/>
          <p:nvPr/>
        </p:nvSpPr>
        <p:spPr>
          <a:xfrm>
            <a:off x="2191079" y="1497114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30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D31879-8F5C-4723-AA3E-AF8B55FAD8A3}"/>
              </a:ext>
            </a:extLst>
          </p:cNvPr>
          <p:cNvSpPr txBox="1"/>
          <p:nvPr/>
        </p:nvSpPr>
        <p:spPr>
          <a:xfrm>
            <a:off x="3100489" y="1514113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1ED41B-C1A7-4513-8CC6-5E2D6E2A76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5354" y="459049"/>
            <a:ext cx="333470" cy="36978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A3B49B1-4047-43C7-B7B4-45A96131B7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1766" y="3330433"/>
            <a:ext cx="3107559" cy="3345336"/>
          </a:xfrm>
          <a:prstGeom prst="rect">
            <a:avLst/>
          </a:prstGeom>
        </p:spPr>
      </p:pic>
      <p:pic>
        <p:nvPicPr>
          <p:cNvPr id="52" name="Picture 51">
            <a:hlinkClick r:id="rId11" action="ppaction://hlinksldjump"/>
            <a:extLst>
              <a:ext uri="{FF2B5EF4-FFF2-40B4-BE49-F238E27FC236}">
                <a16:creationId xmlns:a16="http://schemas.microsoft.com/office/drawing/2014/main" id="{425E92F4-3B4F-44B4-91CA-547D87D673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59915" y="3324390"/>
            <a:ext cx="416622" cy="43006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AA4C8CD-C884-4D2C-BA7C-D7D007BEFB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7545">
            <a:off x="4799522" y="2825367"/>
            <a:ext cx="777861" cy="51410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BB90E51-ACDA-4D80-812B-42B8980DDD28}"/>
              </a:ext>
            </a:extLst>
          </p:cNvPr>
          <p:cNvSpPr txBox="1"/>
          <p:nvPr/>
        </p:nvSpPr>
        <p:spPr>
          <a:xfrm>
            <a:off x="5624662" y="2624611"/>
            <a:ext cx="59746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Botão fechar calculadora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61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42C11BE6EB0445A38221B3839009A7" ma:contentTypeVersion="6" ma:contentTypeDescription="Create a new document." ma:contentTypeScope="" ma:versionID="cb3d10515da659969af608d1337f7d94">
  <xsd:schema xmlns:xsd="http://www.w3.org/2001/XMLSchema" xmlns:xs="http://www.w3.org/2001/XMLSchema" xmlns:p="http://schemas.microsoft.com/office/2006/metadata/properties" xmlns:ns2="ae76a494-b0ae-4203-9d25-cc5b6c84931c" xmlns:ns3="6d5d90a5-f016-40ee-827d-9a5a50116d65" targetNamespace="http://schemas.microsoft.com/office/2006/metadata/properties" ma:root="true" ma:fieldsID="1b41260a3f76210cb8eb3841c87afe37" ns2:_="" ns3:_="">
    <xsd:import namespace="ae76a494-b0ae-4203-9d25-cc5b6c84931c"/>
    <xsd:import namespace="6d5d90a5-f016-40ee-827d-9a5a50116d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6a494-b0ae-4203-9d25-cc5b6c8493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5d90a5-f016-40ee-827d-9a5a50116d6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350CB8-A8E3-4C10-A73B-55BB7D8B6E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76a494-b0ae-4203-9d25-cc5b6c84931c"/>
    <ds:schemaRef ds:uri="6d5d90a5-f016-40ee-827d-9a5a50116d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227E9F-2964-4CDB-B34C-0F906709E3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C3B798-AE94-4462-9959-2FE39B8B55BF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6d5d90a5-f016-40ee-827d-9a5a50116d65"/>
    <ds:schemaRef ds:uri="ae76a494-b0ae-4203-9d25-cc5b6c84931c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786</Words>
  <Application>Microsoft Office PowerPoint</Application>
  <PresentationFormat>Widescreen</PresentationFormat>
  <Paragraphs>153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Pedo</dc:creator>
  <cp:lastModifiedBy>Damir Nierotka</cp:lastModifiedBy>
  <cp:revision>44</cp:revision>
  <dcterms:created xsi:type="dcterms:W3CDTF">2017-10-23T17:03:07Z</dcterms:created>
  <dcterms:modified xsi:type="dcterms:W3CDTF">2017-10-25T12:47:34Z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0x010100CE42C11BE6EB0445A38221B3839009A7</vt:lpwstr>
  </property>
</Properties>
</file>